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64" r:id="rId9"/>
    <p:sldId id="265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79" r:id="rId22"/>
    <p:sldId id="282" r:id="rId23"/>
    <p:sldId id="289" r:id="rId24"/>
    <p:sldId id="290" r:id="rId25"/>
    <p:sldId id="291" r:id="rId26"/>
    <p:sldId id="283" r:id="rId27"/>
    <p:sldId id="284" r:id="rId28"/>
    <p:sldId id="285" r:id="rId29"/>
    <p:sldId id="286" r:id="rId30"/>
    <p:sldId id="288" r:id="rId31"/>
    <p:sldId id="287" r:id="rId32"/>
    <p:sldId id="28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B5992-E197-5D98-198B-0387E87902DE}" v="2353" dt="2020-04-08T16:26:47.202"/>
    <p1510:client id="{54F4F673-092C-ED73-1E57-3E4B68AB2E28}" v="492" dt="2020-04-08T14:45:36.048"/>
    <p1510:client id="{58195CDE-ACB8-1B43-0F21-28354278217B}" v="139" dt="2020-04-11T13:33:00.476"/>
    <p1510:client id="{58A109AA-CECD-DB63-F3D2-A1D0E81E315B}" v="3388" dt="2020-04-10T16:33:14.415"/>
    <p1510:client id="{7021D52F-B5D7-EB6B-981F-26E1AF03AF72}" v="497" dt="2020-04-08T12:44:18.290"/>
    <p1510:client id="{77983AB1-18FF-4583-ABCC-A1D48AF57373}" v="6" dt="2020-04-06T03:15:42.115"/>
    <p1510:client id="{A9F443E1-4BCB-DFF9-8A02-60F718768307}" v="464" dt="2020-04-11T14:27:11.998"/>
    <p1510:client id="{ABFDFB22-D88A-79A2-7053-3722738D3C3B}" v="391" dt="2020-04-11T13:49:24.396"/>
    <p1510:client id="{F2CEDC82-CE08-FFDA-3850-D8E0DF8ADCE0}" v="1312" dt="2020-04-08T14:07:21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7777C-5637-4013-B6F6-0ABC2CA5B2E6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4B9BE52-9CF6-4864-9498-0B787D493F0F}">
      <dgm:prSet phldr="0"/>
      <dgm:spPr/>
      <dgm:t>
        <a:bodyPr/>
        <a:lstStyle/>
        <a:p>
          <a:pPr rtl="0"/>
          <a:r>
            <a:rPr lang="ko-KR" altLang="en-US" b="0" i="0" u="none" strike="noStrike" cap="none" baseline="0" noProof="0">
              <a:latin typeface="Avenir Next LT Pro"/>
            </a:rPr>
            <a:t>1) 각자의 거주지역 간 중간지점에 해당하는 약속장소를 정할 때 매번 어려움을 겪음</a:t>
          </a:r>
        </a:p>
      </dgm:t>
    </dgm:pt>
    <dgm:pt modelId="{F7061AE3-F026-479C-A5FC-A18FDD34A039}" type="parTrans" cxnId="{5E11C656-8E41-4E99-8A80-B414EBD4CF02}">
      <dgm:prSet/>
      <dgm:spPr/>
      <dgm:t>
        <a:bodyPr/>
        <a:lstStyle/>
        <a:p>
          <a:endParaRPr lang="en-US"/>
        </a:p>
      </dgm:t>
    </dgm:pt>
    <dgm:pt modelId="{4952C62E-9984-45BC-A26E-5EB285FE3035}" type="sibTrans" cxnId="{5E11C656-8E41-4E99-8A80-B414EBD4CF02}">
      <dgm:prSet phldrT="01" phldr="0"/>
      <dgm:spPr/>
      <dgm:t>
        <a:bodyPr/>
        <a:lstStyle/>
        <a:p>
          <a:endParaRPr lang="en-US"/>
        </a:p>
      </dgm:t>
    </dgm:pt>
    <dgm:pt modelId="{26C5955D-EA31-4413-A317-D9D3D60AE372}" type="pres">
      <dgm:prSet presAssocID="{8B87777C-5637-4013-B6F6-0ABC2CA5B2E6}" presName="Name0" presStyleCnt="0">
        <dgm:presLayoutVars>
          <dgm:dir/>
          <dgm:animLvl val="lvl"/>
          <dgm:resizeHandles val="exact"/>
        </dgm:presLayoutVars>
      </dgm:prSet>
      <dgm:spPr/>
    </dgm:pt>
    <dgm:pt modelId="{88CC3A45-80E7-4C41-A95B-A004B3909ACF}" type="pres">
      <dgm:prSet presAssocID="{74B9BE52-9CF6-4864-9498-0B787D493F0F}" presName="linNode" presStyleCnt="0"/>
      <dgm:spPr/>
    </dgm:pt>
    <dgm:pt modelId="{E2221947-682E-4951-9A64-3D975B611C55}" type="pres">
      <dgm:prSet presAssocID="{74B9BE52-9CF6-4864-9498-0B787D493F0F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28FFD314-31E2-4EEE-9EF9-51808F66B154}" type="presOf" srcId="{8B87777C-5637-4013-B6F6-0ABC2CA5B2E6}" destId="{26C5955D-EA31-4413-A317-D9D3D60AE372}" srcOrd="0" destOrd="0" presId="urn:microsoft.com/office/officeart/2005/8/layout/vList5"/>
    <dgm:cxn modelId="{5E11C656-8E41-4E99-8A80-B414EBD4CF02}" srcId="{8B87777C-5637-4013-B6F6-0ABC2CA5B2E6}" destId="{74B9BE52-9CF6-4864-9498-0B787D493F0F}" srcOrd="0" destOrd="0" parTransId="{F7061AE3-F026-479C-A5FC-A18FDD34A039}" sibTransId="{4952C62E-9984-45BC-A26E-5EB285FE3035}"/>
    <dgm:cxn modelId="{887034C2-2974-498A-BFFD-3955E216D48D}" type="presOf" srcId="{74B9BE52-9CF6-4864-9498-0B787D493F0F}" destId="{E2221947-682E-4951-9A64-3D975B611C55}" srcOrd="0" destOrd="0" presId="urn:microsoft.com/office/officeart/2005/8/layout/vList5"/>
    <dgm:cxn modelId="{C83F98EB-783C-4626-9B49-7DF0FA4D2482}" type="presParOf" srcId="{26C5955D-EA31-4413-A317-D9D3D60AE372}" destId="{88CC3A45-80E7-4C41-A95B-A004B3909ACF}" srcOrd="0" destOrd="0" presId="urn:microsoft.com/office/officeart/2005/8/layout/vList5"/>
    <dgm:cxn modelId="{20F89623-5D1E-4BB7-B4F6-8D5621577996}" type="presParOf" srcId="{88CC3A45-80E7-4C41-A95B-A004B3909ACF}" destId="{E2221947-682E-4951-9A64-3D975B611C5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65DA7C8-DF86-4818-AD2B-27DCB913F088}">
      <dgm:prSet phldr="0"/>
      <dgm:spPr/>
      <dgm:t>
        <a:bodyPr/>
        <a:lstStyle/>
        <a:p>
          <a:pPr rtl="0"/>
          <a:r>
            <a:rPr lang="en-US" altLang="en-US" b="1" err="1">
              <a:solidFill>
                <a:schemeClr val="tx1"/>
              </a:solidFill>
              <a:latin typeface="Avenir Next LT Pro"/>
            </a:rPr>
            <a:t>심플하고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편리한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더치페이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어플로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낸만큼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돌려받고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참석해서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쓴만큼만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더치페이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해줌</a:t>
          </a:r>
          <a:endParaRPr lang="ko-KR" altLang="en-US" b="0">
            <a:latin typeface="Avenir Next LT Pro"/>
          </a:endParaRPr>
        </a:p>
      </dgm:t>
    </dgm:pt>
    <dgm:pt modelId="{BD5CFCAE-19FA-47BA-A7A5-C3F3103EF005}" type="parTrans" cxnId="{2E81BA4F-1E11-4B38-98D1-93EA66ED136C}">
      <dgm:prSet/>
      <dgm:spPr/>
    </dgm:pt>
    <dgm:pt modelId="{595A4362-0AFF-4A25-904A-7F9DB3B18166}" type="sibTrans" cxnId="{2E81BA4F-1E11-4B38-98D1-93EA66ED136C}">
      <dgm:prSet/>
      <dgm:spPr/>
    </dgm:pt>
    <dgm:pt modelId="{DEABB5EF-03FD-4686-A760-50E7845535D6}">
      <dgm:prSet phldr="0"/>
      <dgm:spPr/>
      <dgm:t>
        <a:bodyPr/>
        <a:lstStyle/>
        <a:p>
          <a:pPr rtl="0"/>
          <a:r>
            <a:rPr lang="en-US" altLang="en-US" b="1" err="1">
              <a:solidFill>
                <a:schemeClr val="tx1"/>
              </a:solidFill>
              <a:latin typeface="Avenir Next LT Pro"/>
            </a:rPr>
            <a:t>멤버수와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결제내역을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무제한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추가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가능</a:t>
          </a:r>
          <a:endParaRPr lang="en-US" altLang="en-US" b="1">
            <a:solidFill>
              <a:schemeClr val="tx1"/>
            </a:solidFill>
            <a:latin typeface="Avenir Next LT Pro"/>
          </a:endParaRPr>
        </a:p>
      </dgm:t>
    </dgm:pt>
    <dgm:pt modelId="{BA8BF39E-FD63-47CD-8437-40BB19A9053C}" type="parTrans" cxnId="{B1EF837A-0DFD-45B0-8BDF-D3D6FD9A8B54}">
      <dgm:prSet/>
      <dgm:spPr/>
    </dgm:pt>
    <dgm:pt modelId="{D57CED48-7CB6-40FB-9738-2A7C1071D85C}" type="sibTrans" cxnId="{B1EF837A-0DFD-45B0-8BDF-D3D6FD9A8B54}">
      <dgm:prSet/>
      <dgm:spPr/>
    </dgm:pt>
    <dgm:pt modelId="{8781A302-D87C-4D30-A9A8-268D1A6827A0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더치페이결과메시지를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공유할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수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있어서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편리함</a:t>
          </a:r>
          <a:endParaRPr lang="en-US" altLang="ko-KR" b="1">
            <a:solidFill>
              <a:schemeClr val="tx1"/>
            </a:solidFill>
          </a:endParaRPr>
        </a:p>
      </dgm:t>
    </dgm:pt>
    <dgm:pt modelId="{A5052771-0A5B-4A24-8B2E-5848C4B87541}" type="parTrans" cxnId="{0B693F89-3367-4D0A-86A2-8626939CACBA}">
      <dgm:prSet/>
      <dgm:spPr/>
    </dgm:pt>
    <dgm:pt modelId="{DFE3D9CD-C0B9-4101-973B-F0364C5DE904}" type="sibTrans" cxnId="{0B693F89-3367-4D0A-86A2-8626939CACBA}">
      <dgm:prSet/>
      <dgm:spPr/>
    </dgm:pt>
    <dgm:pt modelId="{28A460D0-958A-4A97-AD09-7CF01F1DD03C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UI기능으로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앱테마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색상설정이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가능함</a:t>
          </a:r>
          <a:endParaRPr lang="en-US" altLang="ko-KR" b="1">
            <a:solidFill>
              <a:schemeClr val="tx1"/>
            </a:solidFill>
            <a:latin typeface="Avenir Next LT Pro"/>
          </a:endParaRPr>
        </a:p>
      </dgm:t>
    </dgm:pt>
    <dgm:pt modelId="{53550E25-F31A-49A1-B5D1-386AF0CCE41C}" type="parTrans" cxnId="{3A0F62A1-73C2-408A-8620-49EE00064D94}">
      <dgm:prSet/>
      <dgm:spPr/>
    </dgm:pt>
    <dgm:pt modelId="{D536C8A6-D649-424C-813F-46932B5AB1EC}" type="sibTrans" cxnId="{3A0F62A1-73C2-408A-8620-49EE00064D94}">
      <dgm:prSet/>
      <dgm:spPr/>
    </dgm:pt>
    <dgm:pt modelId="{6B00792F-F1F4-436F-8BB3-2CD2E887721E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작성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,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수정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,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편집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모두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편리하나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광고가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많고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버그가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존재함</a:t>
          </a:r>
          <a:endParaRPr lang="en-US" altLang="ko-KR" b="1">
            <a:solidFill>
              <a:schemeClr val="tx1"/>
            </a:solidFill>
            <a:latin typeface="Avenir Next LT Pro"/>
          </a:endParaRPr>
        </a:p>
      </dgm:t>
    </dgm:pt>
    <dgm:pt modelId="{BFD270CE-0074-4C81-A6BC-DEA3CDDC2DDB}" type="parTrans" cxnId="{118C9176-4E52-41C9-BD2A-BE9A2F5846C8}">
      <dgm:prSet/>
      <dgm:spPr/>
    </dgm:pt>
    <dgm:pt modelId="{9CCFE272-A388-4AC6-A2DB-C69B72940BEC}" type="sibTrans" cxnId="{118C9176-4E52-41C9-BD2A-BE9A2F5846C8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9118BFF9-34F9-439B-8E34-021694201490}" type="pres">
      <dgm:prSet presAssocID="{865DA7C8-DF86-4818-AD2B-27DCB913F08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9C0040F-27E2-4EF5-B1BF-E41A8C88278C}" type="pres">
      <dgm:prSet presAssocID="{595A4362-0AFF-4A25-904A-7F9DB3B18166}" presName="spacer" presStyleCnt="0"/>
      <dgm:spPr/>
    </dgm:pt>
    <dgm:pt modelId="{99892928-DBBC-46C0-82B9-DD487258A602}" type="pres">
      <dgm:prSet presAssocID="{DEABB5EF-03FD-4686-A760-50E7845535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E689AA-11BA-4895-AED8-C5128BA4C2AE}" type="pres">
      <dgm:prSet presAssocID="{D57CED48-7CB6-40FB-9738-2A7C1071D85C}" presName="spacer" presStyleCnt="0"/>
      <dgm:spPr/>
    </dgm:pt>
    <dgm:pt modelId="{76422319-BDD5-4925-A68E-0E24E4C7D51D}" type="pres">
      <dgm:prSet presAssocID="{8781A302-D87C-4D30-A9A8-268D1A6827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CE83FAB-FA15-44EB-9F25-09EA0E7B76C1}" type="pres">
      <dgm:prSet presAssocID="{DFE3D9CD-C0B9-4101-973B-F0364C5DE904}" presName="spacer" presStyleCnt="0"/>
      <dgm:spPr/>
    </dgm:pt>
    <dgm:pt modelId="{BF476482-C252-447A-916F-41393189BAE0}" type="pres">
      <dgm:prSet presAssocID="{28A460D0-958A-4A97-AD09-7CF01F1DD03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7BEC15-07E1-49E6-A1ED-0FE3EBCEFD61}" type="pres">
      <dgm:prSet presAssocID="{D536C8A6-D649-424C-813F-46932B5AB1EC}" presName="spacer" presStyleCnt="0"/>
      <dgm:spPr/>
    </dgm:pt>
    <dgm:pt modelId="{5BF19332-FE31-4CFA-B19F-2209A58C54F9}" type="pres">
      <dgm:prSet presAssocID="{6B00792F-F1F4-436F-8BB3-2CD2E887721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367735E-F2FA-43B5-9650-DC4F31A97FF7}" type="presOf" srcId="{DEABB5EF-03FD-4686-A760-50E7845535D6}" destId="{99892928-DBBC-46C0-82B9-DD487258A602}" srcOrd="0" destOrd="0" presId="urn:microsoft.com/office/officeart/2005/8/layout/vList2"/>
    <dgm:cxn modelId="{2E81BA4F-1E11-4B38-98D1-93EA66ED136C}" srcId="{D5268488-6E99-4D20-AF4E-CC64DE471CBA}" destId="{865DA7C8-DF86-4818-AD2B-27DCB913F088}" srcOrd="0" destOrd="0" parTransId="{BD5CFCAE-19FA-47BA-A7A5-C3F3103EF005}" sibTransId="{595A4362-0AFF-4A25-904A-7F9DB3B18166}"/>
    <dgm:cxn modelId="{118C9176-4E52-41C9-BD2A-BE9A2F5846C8}" srcId="{D5268488-6E99-4D20-AF4E-CC64DE471CBA}" destId="{6B00792F-F1F4-436F-8BB3-2CD2E887721E}" srcOrd="4" destOrd="0" parTransId="{BFD270CE-0074-4C81-A6BC-DEA3CDDC2DDB}" sibTransId="{9CCFE272-A388-4AC6-A2DB-C69B72940BEC}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B1EF837A-0DFD-45B0-8BDF-D3D6FD9A8B54}" srcId="{D5268488-6E99-4D20-AF4E-CC64DE471CBA}" destId="{DEABB5EF-03FD-4686-A760-50E7845535D6}" srcOrd="1" destOrd="0" parTransId="{BA8BF39E-FD63-47CD-8437-40BB19A9053C}" sibTransId="{D57CED48-7CB6-40FB-9738-2A7C1071D85C}"/>
    <dgm:cxn modelId="{0B693F89-3367-4D0A-86A2-8626939CACBA}" srcId="{D5268488-6E99-4D20-AF4E-CC64DE471CBA}" destId="{8781A302-D87C-4D30-A9A8-268D1A6827A0}" srcOrd="2" destOrd="0" parTransId="{A5052771-0A5B-4A24-8B2E-5848C4B87541}" sibTransId="{DFE3D9CD-C0B9-4101-973B-F0364C5DE904}"/>
    <dgm:cxn modelId="{3A0F62A1-73C2-408A-8620-49EE00064D94}" srcId="{D5268488-6E99-4D20-AF4E-CC64DE471CBA}" destId="{28A460D0-958A-4A97-AD09-7CF01F1DD03C}" srcOrd="3" destOrd="0" parTransId="{53550E25-F31A-49A1-B5D1-386AF0CCE41C}" sibTransId="{D536C8A6-D649-424C-813F-46932B5AB1EC}"/>
    <dgm:cxn modelId="{5239A7BD-7D6E-4C8D-BA0F-51AAF706C286}" type="presOf" srcId="{8781A302-D87C-4D30-A9A8-268D1A6827A0}" destId="{76422319-BDD5-4925-A68E-0E24E4C7D51D}" srcOrd="0" destOrd="0" presId="urn:microsoft.com/office/officeart/2005/8/layout/vList2"/>
    <dgm:cxn modelId="{D2DDEABF-A2D0-4DD7-B8F4-C4374EBFF419}" type="presOf" srcId="{6B00792F-F1F4-436F-8BB3-2CD2E887721E}" destId="{5BF19332-FE31-4CFA-B19F-2209A58C54F9}" srcOrd="0" destOrd="0" presId="urn:microsoft.com/office/officeart/2005/8/layout/vList2"/>
    <dgm:cxn modelId="{3CF583DB-FA65-4839-81DB-845827D9B068}" type="presOf" srcId="{28A460D0-958A-4A97-AD09-7CF01F1DD03C}" destId="{BF476482-C252-447A-916F-41393189BAE0}" srcOrd="0" destOrd="0" presId="urn:microsoft.com/office/officeart/2005/8/layout/vList2"/>
    <dgm:cxn modelId="{982BA3FE-E483-4029-9E88-3E4228698C13}" type="presOf" srcId="{865DA7C8-DF86-4818-AD2B-27DCB913F088}" destId="{9118BFF9-34F9-439B-8E34-021694201490}" srcOrd="0" destOrd="0" presId="urn:microsoft.com/office/officeart/2005/8/layout/vList2"/>
    <dgm:cxn modelId="{A2AEE4A9-DC6E-496E-8F49-8F301CB86B3D}" type="presParOf" srcId="{32374D8C-A155-4BF0-B1A6-30A37E6E06A1}" destId="{9118BFF9-34F9-439B-8E34-021694201490}" srcOrd="0" destOrd="0" presId="urn:microsoft.com/office/officeart/2005/8/layout/vList2"/>
    <dgm:cxn modelId="{A1226D08-139A-4AC8-B740-C66CAEC83F65}" type="presParOf" srcId="{32374D8C-A155-4BF0-B1A6-30A37E6E06A1}" destId="{39C0040F-27E2-4EF5-B1BF-E41A8C88278C}" srcOrd="1" destOrd="0" presId="urn:microsoft.com/office/officeart/2005/8/layout/vList2"/>
    <dgm:cxn modelId="{2352B06D-B8C6-4526-B814-ADC68F862C70}" type="presParOf" srcId="{32374D8C-A155-4BF0-B1A6-30A37E6E06A1}" destId="{99892928-DBBC-46C0-82B9-DD487258A602}" srcOrd="2" destOrd="0" presId="urn:microsoft.com/office/officeart/2005/8/layout/vList2"/>
    <dgm:cxn modelId="{CA88AA45-F187-4491-87C6-6726C3808669}" type="presParOf" srcId="{32374D8C-A155-4BF0-B1A6-30A37E6E06A1}" destId="{16E689AA-11BA-4895-AED8-C5128BA4C2AE}" srcOrd="3" destOrd="0" presId="urn:microsoft.com/office/officeart/2005/8/layout/vList2"/>
    <dgm:cxn modelId="{79099D90-42D6-4DAE-B87F-41BD7FCCD14C}" type="presParOf" srcId="{32374D8C-A155-4BF0-B1A6-30A37E6E06A1}" destId="{76422319-BDD5-4925-A68E-0E24E4C7D51D}" srcOrd="4" destOrd="0" presId="urn:microsoft.com/office/officeart/2005/8/layout/vList2"/>
    <dgm:cxn modelId="{B513D2B5-D52A-4FD1-B250-5B6EB0AEFFAE}" type="presParOf" srcId="{32374D8C-A155-4BF0-B1A6-30A37E6E06A1}" destId="{FCE83FAB-FA15-44EB-9F25-09EA0E7B76C1}" srcOrd="5" destOrd="0" presId="urn:microsoft.com/office/officeart/2005/8/layout/vList2"/>
    <dgm:cxn modelId="{E75A9261-D8E5-46C6-A940-6A5B01E61546}" type="presParOf" srcId="{32374D8C-A155-4BF0-B1A6-30A37E6E06A1}" destId="{BF476482-C252-447A-916F-41393189BAE0}" srcOrd="6" destOrd="0" presId="urn:microsoft.com/office/officeart/2005/8/layout/vList2"/>
    <dgm:cxn modelId="{50EC18CF-CA74-4CD7-BE27-260570FBABD1}" type="presParOf" srcId="{32374D8C-A155-4BF0-B1A6-30A37E6E06A1}" destId="{077BEC15-07E1-49E6-A1ED-0FE3EBCEFD61}" srcOrd="7" destOrd="0" presId="urn:microsoft.com/office/officeart/2005/8/layout/vList2"/>
    <dgm:cxn modelId="{3B5B69DD-F397-4B59-AE49-2594CEE4FFAA}" type="presParOf" srcId="{32374D8C-A155-4BF0-B1A6-30A37E6E06A1}" destId="{5BF19332-FE31-4CFA-B19F-2209A58C54F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B00792F-F1F4-436F-8BB3-2CD2E887721E}">
      <dgm:prSet phldr="0"/>
      <dgm:spPr/>
      <dgm:t>
        <a:bodyPr/>
        <a:lstStyle/>
        <a:p>
          <a:pPr rtl="0" latinLnBrk="1"/>
          <a:r>
            <a:rPr lang="en-US" altLang="en-US" b="1" err="1">
              <a:solidFill>
                <a:schemeClr val="tx1"/>
              </a:solidFill>
              <a:latin typeface="Avenir Next LT Pro"/>
            </a:rPr>
            <a:t>여러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사람이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참여한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지출을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쉽게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관리하고 정산 금액을 빠르고 간편하게 계산</a:t>
          </a:r>
        </a:p>
      </dgm:t>
    </dgm:pt>
    <dgm:pt modelId="{BFD270CE-0074-4C81-A6BC-DEA3CDDC2DDB}" type="parTrans" cxnId="{118C9176-4E52-41C9-BD2A-BE9A2F5846C8}">
      <dgm:prSet/>
      <dgm:spPr/>
    </dgm:pt>
    <dgm:pt modelId="{9CCFE272-A388-4AC6-A2DB-C69B72940BEC}" type="sibTrans" cxnId="{118C9176-4E52-41C9-BD2A-BE9A2F5846C8}">
      <dgm:prSet/>
      <dgm:spPr/>
    </dgm:pt>
    <dgm:pt modelId="{926C87A0-6A64-4820-8DC7-68E0079460DB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목록을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추가해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종류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별로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저장가능</a:t>
          </a:r>
        </a:p>
      </dgm:t>
    </dgm:pt>
    <dgm:pt modelId="{79AEBF49-174B-402C-B6EE-B6C27A06EBA3}" type="parTrans" cxnId="{67D1730D-0117-4446-A0F9-9B1F59F5AD9B}">
      <dgm:prSet/>
      <dgm:spPr/>
    </dgm:pt>
    <dgm:pt modelId="{AC405E65-5CBB-4DE4-A5D1-FFD41D6FEE51}" type="sibTrans" cxnId="{67D1730D-0117-4446-A0F9-9B1F59F5AD9B}">
      <dgm:prSet/>
      <dgm:spPr/>
    </dgm:pt>
    <dgm:pt modelId="{25ADE73F-63B5-4046-80F9-6ACD2CCD33A4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제출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및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인원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입력만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하면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간편하게 정산</a:t>
          </a:r>
        </a:p>
      </dgm:t>
    </dgm:pt>
    <dgm:pt modelId="{7CF81E10-A5F4-44EC-93FB-897E86848B4D}" type="parTrans" cxnId="{4A5800DE-3EA4-40B7-A942-19146EE64748}">
      <dgm:prSet/>
      <dgm:spPr/>
    </dgm:pt>
    <dgm:pt modelId="{17EA3F94-D1A0-459C-BC38-30C066C23EA5}" type="sibTrans" cxnId="{4A5800DE-3EA4-40B7-A942-19146EE64748}">
      <dgm:prSet/>
      <dgm:spPr/>
    </dgm:pt>
    <dgm:pt modelId="{B44A72DA-0A55-4F66-84FA-53955961CB77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정산 내용을 텍스트로 공유 가능</a:t>
          </a:r>
        </a:p>
      </dgm:t>
    </dgm:pt>
    <dgm:pt modelId="{9AEA4A8B-1B1B-456F-A496-7410DC657645}" type="parTrans" cxnId="{390F2CD7-1EEA-42B5-8322-97489AE0D25F}">
      <dgm:prSet/>
      <dgm:spPr/>
    </dgm:pt>
    <dgm:pt modelId="{D69885B9-D1A1-48F7-A3DD-934DF1CCCE27}" type="sibTrans" cxnId="{390F2CD7-1EEA-42B5-8322-97489AE0D25F}">
      <dgm:prSet/>
      <dgm:spPr/>
    </dgm:pt>
    <dgm:pt modelId="{BB299EF4-790D-493F-8A4F-6CA2A110D342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참여에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체크하면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해당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지출에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참여한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사람들과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1/n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으로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나눠냄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 </a:t>
          </a:r>
        </a:p>
      </dgm:t>
    </dgm:pt>
    <dgm:pt modelId="{63BE5CD5-D450-409A-8216-61745365235C}" type="parTrans" cxnId="{7ACE9A90-C2CA-4560-B13C-D1F4E076C522}">
      <dgm:prSet/>
      <dgm:spPr/>
    </dgm:pt>
    <dgm:pt modelId="{C03A5A1C-BF20-43BE-97E2-106FD9900E50}" type="sibTrans" cxnId="{7ACE9A90-C2CA-4560-B13C-D1F4E076C522}">
      <dgm:prSet/>
      <dgm:spPr/>
    </dgm:pt>
    <dgm:pt modelId="{B3DF0055-9AE3-4562-8D0B-57D3166D596D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지출내역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수정시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일일이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들어가서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수정해야함</a:t>
          </a:r>
          <a:endParaRPr lang="en-US" altLang="en-US" b="1" i="0" u="none" strike="noStrike" cap="none" baseline="0" noProof="0">
            <a:solidFill>
              <a:schemeClr val="tx1"/>
            </a:solidFill>
            <a:latin typeface="Avenir Next LT Pro"/>
          </a:endParaRPr>
        </a:p>
      </dgm:t>
    </dgm:pt>
    <dgm:pt modelId="{A6EA9F49-37B4-43C7-BB02-8D1E075D5851}" type="parTrans" cxnId="{C9F5A383-7C92-4914-BC3F-22A5C94F688C}">
      <dgm:prSet/>
      <dgm:spPr/>
    </dgm:pt>
    <dgm:pt modelId="{9F8B698E-AFBA-4C16-8192-2C52BF951868}" type="sibTrans" cxnId="{C9F5A383-7C92-4914-BC3F-22A5C94F688C}">
      <dgm:prSet/>
      <dgm:spPr/>
    </dgm:pt>
    <dgm:pt modelId="{D2817F64-20A0-46FD-B5E0-E540C06BF352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단점2. 지출금액의 반올림이 불가능</a:t>
          </a:r>
        </a:p>
      </dgm:t>
    </dgm:pt>
    <dgm:pt modelId="{237388B1-AAAF-4BB3-8CE0-FB3DC9864B23}" type="parTrans" cxnId="{B481FD9C-6B7E-40E1-A519-FBDEEBC016CA}">
      <dgm:prSet/>
      <dgm:spPr/>
    </dgm:pt>
    <dgm:pt modelId="{7CBFA3E1-A9F5-4D7F-9DCF-72EEB411EB1B}" type="sibTrans" cxnId="{B481FD9C-6B7E-40E1-A519-FBDEEBC016CA}">
      <dgm:prSet/>
      <dgm:spPr/>
    </dgm:pt>
    <dgm:pt modelId="{4E2A62BD-6217-4C06-AB9F-45C60554E2C2}">
      <dgm:prSet phldr="0"/>
      <dgm:spPr/>
      <dgm:t>
        <a:bodyPr/>
        <a:lstStyle/>
        <a:p>
          <a:pPr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결제에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체크하면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해당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지출을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결제한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사람으로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등록돼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정산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시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돌려받음</a:t>
          </a:r>
          <a:endParaRPr lang="ko-KR" altLang="en-US"/>
        </a:p>
      </dgm:t>
    </dgm:pt>
    <dgm:pt modelId="{20258C0E-B12A-4CFB-8F3C-FEE8D6AD88FE}" type="parTrans" cxnId="{3AEA02B0-9927-476C-8594-F6DB2A1C0E83}">
      <dgm:prSet/>
      <dgm:spPr/>
    </dgm:pt>
    <dgm:pt modelId="{3829936F-3AED-408A-A5D3-185BA8551F28}" type="sibTrans" cxnId="{3AEA02B0-9927-476C-8594-F6DB2A1C0E83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5BF19332-FE31-4CFA-B19F-2209A58C54F9}" type="pres">
      <dgm:prSet presAssocID="{6B00792F-F1F4-436F-8BB3-2CD2E887721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E61EDA0-861A-4ACE-B2F7-A93222DDF158}" type="pres">
      <dgm:prSet presAssocID="{9CCFE272-A388-4AC6-A2DB-C69B72940BEC}" presName="spacer" presStyleCnt="0"/>
      <dgm:spPr/>
    </dgm:pt>
    <dgm:pt modelId="{AE0E6C4E-ADFD-467B-82A5-49B8AFA8B3F8}" type="pres">
      <dgm:prSet presAssocID="{926C87A0-6A64-4820-8DC7-68E0079460DB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BA799AA6-409B-48DF-9B6E-2941A1339A7C}" type="pres">
      <dgm:prSet presAssocID="{AC405E65-5CBB-4DE4-A5D1-FFD41D6FEE51}" presName="spacer" presStyleCnt="0"/>
      <dgm:spPr/>
    </dgm:pt>
    <dgm:pt modelId="{6D9FB2EB-5DA4-4BBD-8A6D-FAB3B839B4BE}" type="pres">
      <dgm:prSet presAssocID="{25ADE73F-63B5-4046-80F9-6ACD2CCD33A4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7B28543-EAB6-41D0-AFF4-A02419EC737C}" type="pres">
      <dgm:prSet presAssocID="{17EA3F94-D1A0-459C-BC38-30C066C23EA5}" presName="spacer" presStyleCnt="0"/>
      <dgm:spPr/>
    </dgm:pt>
    <dgm:pt modelId="{CB099742-2660-4D19-9484-D491B71EF815}" type="pres">
      <dgm:prSet presAssocID="{B44A72DA-0A55-4F66-84FA-53955961CB77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1D83542-11A7-43F9-B63D-9088992FAC12}" type="pres">
      <dgm:prSet presAssocID="{D69885B9-D1A1-48F7-A3DD-934DF1CCCE27}" presName="spacer" presStyleCnt="0"/>
      <dgm:spPr/>
    </dgm:pt>
    <dgm:pt modelId="{AC3D0027-75AD-4024-8F0E-B205DF1DD7E4}" type="pres">
      <dgm:prSet presAssocID="{BB299EF4-790D-493F-8A4F-6CA2A110D34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D00BB86-F61C-47C4-A393-C6EF5D6A35EA}" type="pres">
      <dgm:prSet presAssocID="{C03A5A1C-BF20-43BE-97E2-106FD9900E50}" presName="spacer" presStyleCnt="0"/>
      <dgm:spPr/>
    </dgm:pt>
    <dgm:pt modelId="{53183727-6EB7-4066-9587-282A244F221E}" type="pres">
      <dgm:prSet presAssocID="{4E2A62BD-6217-4C06-AB9F-45C60554E2C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2D27E973-A9E8-4E73-B359-BC0CFD72D75C}" type="pres">
      <dgm:prSet presAssocID="{3829936F-3AED-408A-A5D3-185BA8551F28}" presName="spacer" presStyleCnt="0"/>
      <dgm:spPr/>
    </dgm:pt>
    <dgm:pt modelId="{F7C2E8EB-6890-4866-A744-CC686E989CFF}" type="pres">
      <dgm:prSet presAssocID="{B3DF0055-9AE3-4562-8D0B-57D3166D596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A4327B4-56BE-4B6C-A647-913B3FAF1B9D}" type="pres">
      <dgm:prSet presAssocID="{9F8B698E-AFBA-4C16-8192-2C52BF951868}" presName="spacer" presStyleCnt="0"/>
      <dgm:spPr/>
    </dgm:pt>
    <dgm:pt modelId="{594F4BE6-D4FB-4CBA-9B34-41B2510AE10F}" type="pres">
      <dgm:prSet presAssocID="{D2817F64-20A0-46FD-B5E0-E540C06BF35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D06A704-DDE5-4E08-89D7-B45A75F2781B}" type="presOf" srcId="{6B00792F-F1F4-436F-8BB3-2CD2E887721E}" destId="{5BF19332-FE31-4CFA-B19F-2209A58C54F9}" srcOrd="0" destOrd="0" presId="urn:microsoft.com/office/officeart/2005/8/layout/vList2"/>
    <dgm:cxn modelId="{67D1730D-0117-4446-A0F9-9B1F59F5AD9B}" srcId="{D5268488-6E99-4D20-AF4E-CC64DE471CBA}" destId="{926C87A0-6A64-4820-8DC7-68E0079460DB}" srcOrd="1" destOrd="0" parTransId="{79AEBF49-174B-402C-B6EE-B6C27A06EBA3}" sibTransId="{AC405E65-5CBB-4DE4-A5D1-FFD41D6FEE51}"/>
    <dgm:cxn modelId="{90E9391B-A32F-4544-A5CE-5CF53875F34C}" type="presOf" srcId="{D2817F64-20A0-46FD-B5E0-E540C06BF352}" destId="{594F4BE6-D4FB-4CBA-9B34-41B2510AE10F}" srcOrd="0" destOrd="0" presId="urn:microsoft.com/office/officeart/2005/8/layout/vList2"/>
    <dgm:cxn modelId="{FFB58470-1ACE-4A5C-A438-6BB2EA675888}" type="presOf" srcId="{BB299EF4-790D-493F-8A4F-6CA2A110D342}" destId="{AC3D0027-75AD-4024-8F0E-B205DF1DD7E4}" srcOrd="0" destOrd="0" presId="urn:microsoft.com/office/officeart/2005/8/layout/vList2"/>
    <dgm:cxn modelId="{930E5D52-3967-4DEE-8E91-4C6E293A60F3}" type="presOf" srcId="{B44A72DA-0A55-4F66-84FA-53955961CB77}" destId="{CB099742-2660-4D19-9484-D491B71EF815}" srcOrd="0" destOrd="0" presId="urn:microsoft.com/office/officeart/2005/8/layout/vList2"/>
    <dgm:cxn modelId="{F33B0856-FF44-4EF9-809C-5BEA4E6AEFF3}" type="presOf" srcId="{926C87A0-6A64-4820-8DC7-68E0079460DB}" destId="{AE0E6C4E-ADFD-467B-82A5-49B8AFA8B3F8}" srcOrd="0" destOrd="0" presId="urn:microsoft.com/office/officeart/2005/8/layout/vList2"/>
    <dgm:cxn modelId="{118C9176-4E52-41C9-BD2A-BE9A2F5846C8}" srcId="{D5268488-6E99-4D20-AF4E-CC64DE471CBA}" destId="{6B00792F-F1F4-436F-8BB3-2CD2E887721E}" srcOrd="0" destOrd="0" parTransId="{BFD270CE-0074-4C81-A6BC-DEA3CDDC2DDB}" sibTransId="{9CCFE272-A388-4AC6-A2DB-C69B72940BEC}"/>
    <dgm:cxn modelId="{AAF3FD56-5790-406A-B730-A18DD7265656}" type="presOf" srcId="{B3DF0055-9AE3-4562-8D0B-57D3166D596D}" destId="{F7C2E8EB-6890-4866-A744-CC686E989CFF}" srcOrd="0" destOrd="0" presId="urn:microsoft.com/office/officeart/2005/8/layout/vList2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666D197D-6A0B-4431-BF82-8874D5009F31}" type="presOf" srcId="{4E2A62BD-6217-4C06-AB9F-45C60554E2C2}" destId="{53183727-6EB7-4066-9587-282A244F221E}" srcOrd="0" destOrd="0" presId="urn:microsoft.com/office/officeart/2005/8/layout/vList2"/>
    <dgm:cxn modelId="{C9F5A383-7C92-4914-BC3F-22A5C94F688C}" srcId="{D5268488-6E99-4D20-AF4E-CC64DE471CBA}" destId="{B3DF0055-9AE3-4562-8D0B-57D3166D596D}" srcOrd="6" destOrd="0" parTransId="{A6EA9F49-37B4-43C7-BB02-8D1E075D5851}" sibTransId="{9F8B698E-AFBA-4C16-8192-2C52BF951868}"/>
    <dgm:cxn modelId="{7ACE9A90-C2CA-4560-B13C-D1F4E076C522}" srcId="{D5268488-6E99-4D20-AF4E-CC64DE471CBA}" destId="{BB299EF4-790D-493F-8A4F-6CA2A110D342}" srcOrd="4" destOrd="0" parTransId="{63BE5CD5-D450-409A-8216-61745365235C}" sibTransId="{C03A5A1C-BF20-43BE-97E2-106FD9900E50}"/>
    <dgm:cxn modelId="{B481FD9C-6B7E-40E1-A519-FBDEEBC016CA}" srcId="{D5268488-6E99-4D20-AF4E-CC64DE471CBA}" destId="{D2817F64-20A0-46FD-B5E0-E540C06BF352}" srcOrd="7" destOrd="0" parTransId="{237388B1-AAAF-4BB3-8CE0-FB3DC9864B23}" sibTransId="{7CBFA3E1-A9F5-4D7F-9DCF-72EEB411EB1B}"/>
    <dgm:cxn modelId="{3AEA02B0-9927-476C-8594-F6DB2A1C0E83}" srcId="{D5268488-6E99-4D20-AF4E-CC64DE471CBA}" destId="{4E2A62BD-6217-4C06-AB9F-45C60554E2C2}" srcOrd="5" destOrd="0" parTransId="{20258C0E-B12A-4CFB-8F3C-FEE8D6AD88FE}" sibTransId="{3829936F-3AED-408A-A5D3-185BA8551F28}"/>
    <dgm:cxn modelId="{A87C3CCC-091A-4DA1-B97C-4310A1EA8CFB}" type="presOf" srcId="{25ADE73F-63B5-4046-80F9-6ACD2CCD33A4}" destId="{6D9FB2EB-5DA4-4BBD-8A6D-FAB3B839B4BE}" srcOrd="0" destOrd="0" presId="urn:microsoft.com/office/officeart/2005/8/layout/vList2"/>
    <dgm:cxn modelId="{390F2CD7-1EEA-42B5-8322-97489AE0D25F}" srcId="{D5268488-6E99-4D20-AF4E-CC64DE471CBA}" destId="{B44A72DA-0A55-4F66-84FA-53955961CB77}" srcOrd="3" destOrd="0" parTransId="{9AEA4A8B-1B1B-456F-A496-7410DC657645}" sibTransId="{D69885B9-D1A1-48F7-A3DD-934DF1CCCE27}"/>
    <dgm:cxn modelId="{4A5800DE-3EA4-40B7-A942-19146EE64748}" srcId="{D5268488-6E99-4D20-AF4E-CC64DE471CBA}" destId="{25ADE73F-63B5-4046-80F9-6ACD2CCD33A4}" srcOrd="2" destOrd="0" parTransId="{7CF81E10-A5F4-44EC-93FB-897E86848B4D}" sibTransId="{17EA3F94-D1A0-459C-BC38-30C066C23EA5}"/>
    <dgm:cxn modelId="{E7B54B10-6D38-494C-A9DF-A3A29843539A}" type="presParOf" srcId="{32374D8C-A155-4BF0-B1A6-30A37E6E06A1}" destId="{5BF19332-FE31-4CFA-B19F-2209A58C54F9}" srcOrd="0" destOrd="0" presId="urn:microsoft.com/office/officeart/2005/8/layout/vList2"/>
    <dgm:cxn modelId="{589B027A-BF1B-4279-8D88-4610D90B8A08}" type="presParOf" srcId="{32374D8C-A155-4BF0-B1A6-30A37E6E06A1}" destId="{0E61EDA0-861A-4ACE-B2F7-A93222DDF158}" srcOrd="1" destOrd="0" presId="urn:microsoft.com/office/officeart/2005/8/layout/vList2"/>
    <dgm:cxn modelId="{977A1567-23E0-4D65-B860-4EA8497D4D3C}" type="presParOf" srcId="{32374D8C-A155-4BF0-B1A6-30A37E6E06A1}" destId="{AE0E6C4E-ADFD-467B-82A5-49B8AFA8B3F8}" srcOrd="2" destOrd="0" presId="urn:microsoft.com/office/officeart/2005/8/layout/vList2"/>
    <dgm:cxn modelId="{88F7EB56-A3AC-43B9-837D-4353504DC6A0}" type="presParOf" srcId="{32374D8C-A155-4BF0-B1A6-30A37E6E06A1}" destId="{BA799AA6-409B-48DF-9B6E-2941A1339A7C}" srcOrd="3" destOrd="0" presId="urn:microsoft.com/office/officeart/2005/8/layout/vList2"/>
    <dgm:cxn modelId="{FAA2ED36-F88C-4DDD-AFEA-E1C7CE495BDC}" type="presParOf" srcId="{32374D8C-A155-4BF0-B1A6-30A37E6E06A1}" destId="{6D9FB2EB-5DA4-4BBD-8A6D-FAB3B839B4BE}" srcOrd="4" destOrd="0" presId="urn:microsoft.com/office/officeart/2005/8/layout/vList2"/>
    <dgm:cxn modelId="{7379E127-AC8F-4B02-A0DD-0EB4D4FE4129}" type="presParOf" srcId="{32374D8C-A155-4BF0-B1A6-30A37E6E06A1}" destId="{77B28543-EAB6-41D0-AFF4-A02419EC737C}" srcOrd="5" destOrd="0" presId="urn:microsoft.com/office/officeart/2005/8/layout/vList2"/>
    <dgm:cxn modelId="{3E416D16-5E87-4AD9-B8C9-709B2EE49022}" type="presParOf" srcId="{32374D8C-A155-4BF0-B1A6-30A37E6E06A1}" destId="{CB099742-2660-4D19-9484-D491B71EF815}" srcOrd="6" destOrd="0" presId="urn:microsoft.com/office/officeart/2005/8/layout/vList2"/>
    <dgm:cxn modelId="{B8354E43-DAC3-47E5-A9BE-2BD03D2F6EB0}" type="presParOf" srcId="{32374D8C-A155-4BF0-B1A6-30A37E6E06A1}" destId="{F1D83542-11A7-43F9-B63D-9088992FAC12}" srcOrd="7" destOrd="0" presId="urn:microsoft.com/office/officeart/2005/8/layout/vList2"/>
    <dgm:cxn modelId="{0B9632DF-6C9D-4212-8FA5-BB91E9CFDA69}" type="presParOf" srcId="{32374D8C-A155-4BF0-B1A6-30A37E6E06A1}" destId="{AC3D0027-75AD-4024-8F0E-B205DF1DD7E4}" srcOrd="8" destOrd="0" presId="urn:microsoft.com/office/officeart/2005/8/layout/vList2"/>
    <dgm:cxn modelId="{438542E3-FC94-447F-85B5-429745C2D12D}" type="presParOf" srcId="{32374D8C-A155-4BF0-B1A6-30A37E6E06A1}" destId="{DD00BB86-F61C-47C4-A393-C6EF5D6A35EA}" srcOrd="9" destOrd="0" presId="urn:microsoft.com/office/officeart/2005/8/layout/vList2"/>
    <dgm:cxn modelId="{7C350DA8-2DDC-4052-B274-9DDC63E912C3}" type="presParOf" srcId="{32374D8C-A155-4BF0-B1A6-30A37E6E06A1}" destId="{53183727-6EB7-4066-9587-282A244F221E}" srcOrd="10" destOrd="0" presId="urn:microsoft.com/office/officeart/2005/8/layout/vList2"/>
    <dgm:cxn modelId="{FA528B37-205D-40C4-AF5B-4F146C65D3D3}" type="presParOf" srcId="{32374D8C-A155-4BF0-B1A6-30A37E6E06A1}" destId="{2D27E973-A9E8-4E73-B359-BC0CFD72D75C}" srcOrd="11" destOrd="0" presId="urn:microsoft.com/office/officeart/2005/8/layout/vList2"/>
    <dgm:cxn modelId="{03991F39-1CB6-4D48-9A2A-702357AA75B1}" type="presParOf" srcId="{32374D8C-A155-4BF0-B1A6-30A37E6E06A1}" destId="{F7C2E8EB-6890-4866-A744-CC686E989CFF}" srcOrd="12" destOrd="0" presId="urn:microsoft.com/office/officeart/2005/8/layout/vList2"/>
    <dgm:cxn modelId="{4C8C1C47-BFF4-4615-954A-DDC69288F14C}" type="presParOf" srcId="{32374D8C-A155-4BF0-B1A6-30A37E6E06A1}" destId="{BA4327B4-56BE-4B6C-A647-913B3FAF1B9D}" srcOrd="13" destOrd="0" presId="urn:microsoft.com/office/officeart/2005/8/layout/vList2"/>
    <dgm:cxn modelId="{54F556E2-B461-4AC2-A3DC-E0CEB2E81FBD}" type="presParOf" srcId="{32374D8C-A155-4BF0-B1A6-30A37E6E06A1}" destId="{594F4BE6-D4FB-4CBA-9B34-41B2510AE10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B00792F-F1F4-436F-8BB3-2CD2E887721E}">
      <dgm:prSet phldr="0"/>
      <dgm:spPr/>
      <dgm:t>
        <a:bodyPr/>
        <a:lstStyle/>
        <a:p>
          <a:pPr rtl="0" latinLnBrk="1"/>
          <a:r>
            <a:rPr lang="en-US" altLang="en-US" b="1">
              <a:solidFill>
                <a:schemeClr val="tx1"/>
              </a:solidFill>
              <a:latin typeface="Avenir Next LT Pro"/>
            </a:rPr>
            <a:t>각 회식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차수별로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참여인원에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맞는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정산금액을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계산해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카카오톡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및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네이버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밴드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,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라인으로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전송해주는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기능을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갖고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있음</a:t>
          </a:r>
          <a:endParaRPr lang="en-US" altLang="en-US" b="1" i="0" u="none" strike="noStrike" cap="none" baseline="0" noProof="0" err="1">
            <a:solidFill>
              <a:srgbClr val="010000"/>
            </a:solidFill>
            <a:latin typeface="Avenir Next LT Pro"/>
          </a:endParaRPr>
        </a:p>
      </dgm:t>
    </dgm:pt>
    <dgm:pt modelId="{BFD270CE-0074-4C81-A6BC-DEA3CDDC2DDB}" type="parTrans" cxnId="{118C9176-4E52-41C9-BD2A-BE9A2F5846C8}">
      <dgm:prSet/>
      <dgm:spPr/>
    </dgm:pt>
    <dgm:pt modelId="{9CCFE272-A388-4AC6-A2DB-C69B72940BEC}" type="sibTrans" cxnId="{118C9176-4E52-41C9-BD2A-BE9A2F5846C8}">
      <dgm:prSet/>
      <dgm:spPr/>
    </dgm:pt>
    <dgm:pt modelId="{54A991D6-A21F-46B1-81F5-C87EC548B1E9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단점1. 세부사항에서 참석하지 않은 회차의 계산자에게 입금하라고 총액과는 맞지않게 금액이 확인됨</a:t>
          </a:r>
        </a:p>
      </dgm:t>
    </dgm:pt>
    <dgm:pt modelId="{FD9E84FC-1654-439C-9AF9-DAA984EDC899}" type="parTrans" cxnId="{0B99A3C4-660A-4955-91B6-5C281442CA2B}">
      <dgm:prSet/>
      <dgm:spPr/>
    </dgm:pt>
    <dgm:pt modelId="{4C6411B5-22A9-4CF0-A3B2-C004517073F3}" type="sibTrans" cxnId="{0B99A3C4-660A-4955-91B6-5C281442CA2B}">
      <dgm:prSet/>
      <dgm:spPr/>
    </dgm:pt>
    <dgm:pt modelId="{1D6EF9A2-CE28-4AE8-9068-031881C6D010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단점2.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계좌번호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세팅시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잘못입력하여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폰의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뒤로가기를 누르면 앱을 빠져나가 처음부터 다시 입력해야함</a:t>
          </a:r>
        </a:p>
      </dgm:t>
    </dgm:pt>
    <dgm:pt modelId="{5CFEE393-CA7B-45C9-BAE4-0524C9559B8A}" type="parTrans" cxnId="{1A013CE2-7F90-4DCA-973D-C67E72588344}">
      <dgm:prSet/>
      <dgm:spPr/>
    </dgm:pt>
    <dgm:pt modelId="{B95D8E74-BA53-47BB-99B6-FA969298F145}" type="sibTrans" cxnId="{1A013CE2-7F90-4DCA-973D-C67E72588344}">
      <dgm:prSet/>
      <dgm:spPr/>
    </dgm:pt>
    <dgm:pt modelId="{98CE69FC-5A61-49E8-9154-19C8099B098C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절사를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하여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최종걷힌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돈이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부족하게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나오는 경우도 생김</a:t>
          </a:r>
        </a:p>
      </dgm:t>
    </dgm:pt>
    <dgm:pt modelId="{98434A4E-10F8-4442-8F26-50BC005601CB}" type="parTrans" cxnId="{EB1F38DE-A1BD-4375-A888-261A4F90F0EA}">
      <dgm:prSet/>
      <dgm:spPr/>
    </dgm:pt>
    <dgm:pt modelId="{B96AF8AC-31D4-48BA-A2CF-6FF819D8A45A}" type="sibTrans" cxnId="{EB1F38DE-A1BD-4375-A888-261A4F90F0EA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5BF19332-FE31-4CFA-B19F-2209A58C54F9}" type="pres">
      <dgm:prSet presAssocID="{6B00792F-F1F4-436F-8BB3-2CD2E88772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C0FD039-76B6-490A-B797-9A5455A11DAF}" type="pres">
      <dgm:prSet presAssocID="{9CCFE272-A388-4AC6-A2DB-C69B72940BEC}" presName="spacer" presStyleCnt="0"/>
      <dgm:spPr/>
    </dgm:pt>
    <dgm:pt modelId="{B19DD6FE-B5C0-4047-A6A2-1B3BE82218AB}" type="pres">
      <dgm:prSet presAssocID="{54A991D6-A21F-46B1-81F5-C87EC548B1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86052C-D022-4E1C-A531-89639AB86390}" type="pres">
      <dgm:prSet presAssocID="{4C6411B5-22A9-4CF0-A3B2-C004517073F3}" presName="spacer" presStyleCnt="0"/>
      <dgm:spPr/>
    </dgm:pt>
    <dgm:pt modelId="{7E99640F-6A4E-4F95-BF2E-26FEFB2A23A3}" type="pres">
      <dgm:prSet presAssocID="{1D6EF9A2-CE28-4AE8-9068-031881C6D01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36022B-B2F1-4CEF-889A-902787FE0699}" type="pres">
      <dgm:prSet presAssocID="{B95D8E74-BA53-47BB-99B6-FA969298F145}" presName="spacer" presStyleCnt="0"/>
      <dgm:spPr/>
    </dgm:pt>
    <dgm:pt modelId="{D626A8B7-893B-46C8-89FB-C8A2AE12995E}" type="pres">
      <dgm:prSet presAssocID="{98CE69FC-5A61-49E8-9154-19C8099B098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1B33402-CA3A-4E2E-85B8-21CF25EA778E}" type="presOf" srcId="{1D6EF9A2-CE28-4AE8-9068-031881C6D010}" destId="{7E99640F-6A4E-4F95-BF2E-26FEFB2A23A3}" srcOrd="0" destOrd="0" presId="urn:microsoft.com/office/officeart/2005/8/layout/vList2"/>
    <dgm:cxn modelId="{118C9176-4E52-41C9-BD2A-BE9A2F5846C8}" srcId="{D5268488-6E99-4D20-AF4E-CC64DE471CBA}" destId="{6B00792F-F1F4-436F-8BB3-2CD2E887721E}" srcOrd="0" destOrd="0" parTransId="{BFD270CE-0074-4C81-A6BC-DEA3CDDC2DDB}" sibTransId="{9CCFE272-A388-4AC6-A2DB-C69B72940BEC}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73CA5D86-A20F-4B8A-B9D4-16AB80FC907C}" type="presOf" srcId="{98CE69FC-5A61-49E8-9154-19C8099B098C}" destId="{D626A8B7-893B-46C8-89FB-C8A2AE12995E}" srcOrd="0" destOrd="0" presId="urn:microsoft.com/office/officeart/2005/8/layout/vList2"/>
    <dgm:cxn modelId="{437A7FA4-3F59-4135-B162-B60A0DB01E46}" type="presOf" srcId="{54A991D6-A21F-46B1-81F5-C87EC548B1E9}" destId="{B19DD6FE-B5C0-4047-A6A2-1B3BE82218AB}" srcOrd="0" destOrd="0" presId="urn:microsoft.com/office/officeart/2005/8/layout/vList2"/>
    <dgm:cxn modelId="{0B99A3C4-660A-4955-91B6-5C281442CA2B}" srcId="{D5268488-6E99-4D20-AF4E-CC64DE471CBA}" destId="{54A991D6-A21F-46B1-81F5-C87EC548B1E9}" srcOrd="1" destOrd="0" parTransId="{FD9E84FC-1654-439C-9AF9-DAA984EDC899}" sibTransId="{4C6411B5-22A9-4CF0-A3B2-C004517073F3}"/>
    <dgm:cxn modelId="{EB1F38DE-A1BD-4375-A888-261A4F90F0EA}" srcId="{D5268488-6E99-4D20-AF4E-CC64DE471CBA}" destId="{98CE69FC-5A61-49E8-9154-19C8099B098C}" srcOrd="3" destOrd="0" parTransId="{98434A4E-10F8-4442-8F26-50BC005601CB}" sibTransId="{B96AF8AC-31D4-48BA-A2CF-6FF819D8A45A}"/>
    <dgm:cxn modelId="{4EB3C2E1-FAC9-478A-A193-CE2B2144BD16}" type="presOf" srcId="{6B00792F-F1F4-436F-8BB3-2CD2E887721E}" destId="{5BF19332-FE31-4CFA-B19F-2209A58C54F9}" srcOrd="0" destOrd="0" presId="urn:microsoft.com/office/officeart/2005/8/layout/vList2"/>
    <dgm:cxn modelId="{1A013CE2-7F90-4DCA-973D-C67E72588344}" srcId="{D5268488-6E99-4D20-AF4E-CC64DE471CBA}" destId="{1D6EF9A2-CE28-4AE8-9068-031881C6D010}" srcOrd="2" destOrd="0" parTransId="{5CFEE393-CA7B-45C9-BAE4-0524C9559B8A}" sibTransId="{B95D8E74-BA53-47BB-99B6-FA969298F145}"/>
    <dgm:cxn modelId="{83C87A21-E0EE-4AC7-B8B0-5C0005FC2FA2}" type="presParOf" srcId="{32374D8C-A155-4BF0-B1A6-30A37E6E06A1}" destId="{5BF19332-FE31-4CFA-B19F-2209A58C54F9}" srcOrd="0" destOrd="0" presId="urn:microsoft.com/office/officeart/2005/8/layout/vList2"/>
    <dgm:cxn modelId="{B53906DC-6D44-40AF-A1F7-AF6C85079CC0}" type="presParOf" srcId="{32374D8C-A155-4BF0-B1A6-30A37E6E06A1}" destId="{9C0FD039-76B6-490A-B797-9A5455A11DAF}" srcOrd="1" destOrd="0" presId="urn:microsoft.com/office/officeart/2005/8/layout/vList2"/>
    <dgm:cxn modelId="{03DBD98B-9FF0-4DAD-88A8-16E396F15315}" type="presParOf" srcId="{32374D8C-A155-4BF0-B1A6-30A37E6E06A1}" destId="{B19DD6FE-B5C0-4047-A6A2-1B3BE82218AB}" srcOrd="2" destOrd="0" presId="urn:microsoft.com/office/officeart/2005/8/layout/vList2"/>
    <dgm:cxn modelId="{3AE1296D-0F89-43D0-8EC8-D8EEF5791596}" type="presParOf" srcId="{32374D8C-A155-4BF0-B1A6-30A37E6E06A1}" destId="{9E86052C-D022-4E1C-A531-89639AB86390}" srcOrd="3" destOrd="0" presId="urn:microsoft.com/office/officeart/2005/8/layout/vList2"/>
    <dgm:cxn modelId="{879ECD1B-ED3D-4EDA-9E44-32E7956E4C7C}" type="presParOf" srcId="{32374D8C-A155-4BF0-B1A6-30A37E6E06A1}" destId="{7E99640F-6A4E-4F95-BF2E-26FEFB2A23A3}" srcOrd="4" destOrd="0" presId="urn:microsoft.com/office/officeart/2005/8/layout/vList2"/>
    <dgm:cxn modelId="{F52A017B-C34C-4A6D-8DCF-1DFA3551E72C}" type="presParOf" srcId="{32374D8C-A155-4BF0-B1A6-30A37E6E06A1}" destId="{2A36022B-B2F1-4CEF-889A-902787FE0699}" srcOrd="5" destOrd="0" presId="urn:microsoft.com/office/officeart/2005/8/layout/vList2"/>
    <dgm:cxn modelId="{54969D87-E193-48B3-A012-559522A20F3F}" type="presParOf" srcId="{32374D8C-A155-4BF0-B1A6-30A37E6E06A1}" destId="{D626A8B7-893B-46C8-89FB-C8A2AE12995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B00792F-F1F4-436F-8BB3-2CD2E887721E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언제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어디서나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내가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있는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곳의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대기오염정도를 알려줌</a:t>
          </a:r>
        </a:p>
      </dgm:t>
    </dgm:pt>
    <dgm:pt modelId="{BFD270CE-0074-4C81-A6BC-DEA3CDDC2DDB}" type="parTrans" cxnId="{118C9176-4E52-41C9-BD2A-BE9A2F5846C8}">
      <dgm:prSet/>
      <dgm:spPr/>
    </dgm:pt>
    <dgm:pt modelId="{9CCFE272-A388-4AC6-A2DB-C69B72940BEC}" type="sibTrans" cxnId="{118C9176-4E52-41C9-BD2A-BE9A2F5846C8}">
      <dgm:prSet/>
      <dgm:spPr/>
      <dgm:t>
        <a:bodyPr/>
        <a:lstStyle/>
        <a:p>
          <a:pPr latinLnBrk="1"/>
          <a:endParaRPr lang="ko-KR" altLang="en-US"/>
        </a:p>
      </dgm:t>
    </dgm:pt>
    <dgm:pt modelId="{85CCEDD9-AFAC-4595-BDF4-A5CD43407AAA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다양한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대기오염도를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한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눈에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보기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쉽게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색으로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구분해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수치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정도를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제공해주고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그에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따른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행동요령도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알려줌</a:t>
          </a:r>
        </a:p>
      </dgm:t>
    </dgm:pt>
    <dgm:pt modelId="{3F6211B6-EBF3-43B4-88FE-178AAD298953}" type="parTrans" cxnId="{B1D1A33D-FA2F-4CC7-BED4-5D26AA06CF21}">
      <dgm:prSet/>
      <dgm:spPr/>
    </dgm:pt>
    <dgm:pt modelId="{7653A7FF-DEDE-4287-B3B2-24D900CFBC3E}" type="sibTrans" cxnId="{B1D1A33D-FA2F-4CC7-BED4-5D26AA06CF21}">
      <dgm:prSet/>
      <dgm:spPr/>
      <dgm:t>
        <a:bodyPr/>
        <a:lstStyle/>
        <a:p>
          <a:pPr latinLnBrk="1"/>
          <a:endParaRPr lang="ko-KR" altLang="en-US"/>
        </a:p>
      </dgm:t>
    </dgm:pt>
    <dgm:pt modelId="{B1817FAF-76CD-4CDF-8EBA-1AC7A806CFD7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초기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화면과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원하는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지역을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설정해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확인이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가능하며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월 기준 혹은 그 날의 시간대별 대기오염도도 확인할 수 있음</a:t>
          </a:r>
        </a:p>
      </dgm:t>
    </dgm:pt>
    <dgm:pt modelId="{EBE2C545-BDCC-4EB0-A6FA-02FF74FC58A8}" type="parTrans" cxnId="{2F4D8074-13A1-4D1D-BA03-6EDFF295EA98}">
      <dgm:prSet/>
      <dgm:spPr/>
    </dgm:pt>
    <dgm:pt modelId="{3A622F13-98DA-44CE-B6BC-A3F94DA857A1}" type="sibTrans" cxnId="{2F4D8074-13A1-4D1D-BA03-6EDFF295EA98}">
      <dgm:prSet/>
      <dgm:spPr/>
      <dgm:t>
        <a:bodyPr/>
        <a:lstStyle/>
        <a:p>
          <a:pPr latinLnBrk="1"/>
          <a:endParaRPr lang="ko-KR" altLang="en-US"/>
        </a:p>
      </dgm:t>
    </dgm:pt>
    <dgm:pt modelId="{10F6273E-D067-4F45-ACD5-26A8159E5E4F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단점1. 사용자 UI가 좋지않아 한눈에 앱을 보기 힘듦</a:t>
          </a:r>
        </a:p>
      </dgm:t>
    </dgm:pt>
    <dgm:pt modelId="{45BC7D2F-30E2-4FB6-9316-483D602896CB}" type="parTrans" cxnId="{180E3B7C-4857-4EBC-96F0-1140001676D8}">
      <dgm:prSet/>
      <dgm:spPr/>
    </dgm:pt>
    <dgm:pt modelId="{1FB0EEE9-7111-45E7-9524-F3056B162DB3}" type="sibTrans" cxnId="{180E3B7C-4857-4EBC-96F0-1140001676D8}">
      <dgm:prSet/>
      <dgm:spPr/>
      <dgm:t>
        <a:bodyPr/>
        <a:lstStyle/>
        <a:p>
          <a:pPr latinLnBrk="1"/>
          <a:endParaRPr lang="ko-KR" altLang="en-US"/>
        </a:p>
      </dgm:t>
    </dgm:pt>
    <dgm:pt modelId="{6A0130E1-D0EB-4E4E-AD4F-E8FF55C066AB}">
      <dgm:prSet phldr="0"/>
      <dgm:spPr/>
      <dgm:t>
        <a:bodyPr/>
        <a:lstStyle/>
        <a:p>
          <a:pPr rtl="0" latinLnBrk="1"/>
          <a:r>
            <a:rPr lang="en-US" altLang="en-US" b="1">
              <a:solidFill>
                <a:schemeClr val="tx1"/>
              </a:solidFill>
              <a:latin typeface="Avenir Next LT Pro"/>
            </a:rPr>
            <a:t>단점2.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미세먼지의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상대평가가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 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지속되어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 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개선되어야함</a:t>
          </a:r>
          <a:endParaRPr lang="en-US" altLang="ko-KR" b="1" err="1">
            <a:solidFill>
              <a:schemeClr val="tx1"/>
            </a:solidFill>
          </a:endParaRPr>
        </a:p>
      </dgm:t>
    </dgm:pt>
    <dgm:pt modelId="{1F169F98-826B-41C4-A749-6681BDAC6BAA}" type="parTrans" cxnId="{8883227C-C989-4875-8AF9-FA6846B43B8B}">
      <dgm:prSet/>
      <dgm:spPr/>
    </dgm:pt>
    <dgm:pt modelId="{29F3133A-233E-4B16-B1CA-6398AA8E6621}" type="sibTrans" cxnId="{8883227C-C989-4875-8AF9-FA6846B43B8B}">
      <dgm:prSet/>
      <dgm:spPr/>
      <dgm:t>
        <a:bodyPr/>
        <a:lstStyle/>
        <a:p>
          <a:pPr latinLnBrk="1"/>
          <a:endParaRPr lang="ko-KR" altLang="en-US"/>
        </a:p>
      </dgm:t>
    </dgm:pt>
    <dgm:pt modelId="{DB86F69E-E428-492E-8DD9-BC4A1456CF8A}">
      <dgm:prSet phldr="0"/>
      <dgm:spPr/>
      <dgm:t>
        <a:bodyPr/>
        <a:lstStyle/>
        <a:p>
          <a:pPr rtl="0" latinLnBrk="1"/>
          <a:r>
            <a:rPr lang="en-US" altLang="en-US" b="1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서울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중구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관측소것만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뜨는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오류가 발생</a:t>
          </a:r>
        </a:p>
      </dgm:t>
    </dgm:pt>
    <dgm:pt modelId="{77BC0609-6590-44BD-9C06-4B2945071B45}" type="parTrans" cxnId="{7266F8D5-C85A-4ABB-9451-870FA7C4DB63}">
      <dgm:prSet/>
      <dgm:spPr/>
    </dgm:pt>
    <dgm:pt modelId="{B285EF49-1962-4A82-88F8-2CCC0745F59D}" type="sibTrans" cxnId="{7266F8D5-C85A-4ABB-9451-870FA7C4DB63}">
      <dgm:prSet/>
      <dgm:spPr/>
      <dgm:t>
        <a:bodyPr/>
        <a:lstStyle/>
        <a:p>
          <a:pPr latinLnBrk="1"/>
          <a:endParaRPr lang="ko-KR" altLang="en-US"/>
        </a:p>
      </dgm:t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5BF19332-FE31-4CFA-B19F-2209A58C54F9}" type="pres">
      <dgm:prSet presAssocID="{6B00792F-F1F4-436F-8BB3-2CD2E887721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58A9BE1-F4C2-4725-AE8B-451E4FC90F1C}" type="pres">
      <dgm:prSet presAssocID="{9CCFE272-A388-4AC6-A2DB-C69B72940BEC}" presName="spacer" presStyleCnt="0"/>
      <dgm:spPr/>
    </dgm:pt>
    <dgm:pt modelId="{2CB3EB1C-17EF-4B11-9DC0-048567BC2A97}" type="pres">
      <dgm:prSet presAssocID="{85CCEDD9-AFAC-4595-BDF4-A5CD43407AA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D78089D-0AAA-4BD4-A89C-B5AE6084305B}" type="pres">
      <dgm:prSet presAssocID="{7653A7FF-DEDE-4287-B3B2-24D900CFBC3E}" presName="spacer" presStyleCnt="0"/>
      <dgm:spPr/>
    </dgm:pt>
    <dgm:pt modelId="{D0971A2F-A785-44D6-B0BA-6AB81501EDD2}" type="pres">
      <dgm:prSet presAssocID="{B1817FAF-76CD-4CDF-8EBA-1AC7A806CF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0861EA2-9762-4773-9E1D-0B63286DD374}" type="pres">
      <dgm:prSet presAssocID="{3A622F13-98DA-44CE-B6BC-A3F94DA857A1}" presName="spacer" presStyleCnt="0"/>
      <dgm:spPr/>
    </dgm:pt>
    <dgm:pt modelId="{DB251E10-D630-4A27-8868-72290C80EEA5}" type="pres">
      <dgm:prSet presAssocID="{10F6273E-D067-4F45-ACD5-26A8159E5E4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68D7AC-6814-4864-A43F-EC5D748A102D}" type="pres">
      <dgm:prSet presAssocID="{1FB0EEE9-7111-45E7-9524-F3056B162DB3}" presName="spacer" presStyleCnt="0"/>
      <dgm:spPr/>
    </dgm:pt>
    <dgm:pt modelId="{4366814F-3D91-4AE0-B0FA-214A7B9BF644}" type="pres">
      <dgm:prSet presAssocID="{6A0130E1-D0EB-4E4E-AD4F-E8FF55C066A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894DB9B-B5D9-4D62-869C-F02C078B8F83}" type="pres">
      <dgm:prSet presAssocID="{29F3133A-233E-4B16-B1CA-6398AA8E6621}" presName="spacer" presStyleCnt="0"/>
      <dgm:spPr/>
    </dgm:pt>
    <dgm:pt modelId="{0A2C11D8-E779-44A4-BB04-575AFBA9DD37}" type="pres">
      <dgm:prSet presAssocID="{DB86F69E-E428-492E-8DD9-BC4A1456CF8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6A65400-1007-4374-8B3A-6921262B9488}" type="presOf" srcId="{B1817FAF-76CD-4CDF-8EBA-1AC7A806CFD7}" destId="{D0971A2F-A785-44D6-B0BA-6AB81501EDD2}" srcOrd="0" destOrd="0" presId="urn:microsoft.com/office/officeart/2005/8/layout/vList2"/>
    <dgm:cxn modelId="{B1D1A33D-FA2F-4CC7-BED4-5D26AA06CF21}" srcId="{D5268488-6E99-4D20-AF4E-CC64DE471CBA}" destId="{85CCEDD9-AFAC-4595-BDF4-A5CD43407AAA}" srcOrd="1" destOrd="0" parTransId="{3F6211B6-EBF3-43B4-88FE-178AAD298953}" sibTransId="{7653A7FF-DEDE-4287-B3B2-24D900CFBC3E}"/>
    <dgm:cxn modelId="{A98BF64F-E2CC-4E2F-8BBF-22A9536CC0AB}" type="presOf" srcId="{85CCEDD9-AFAC-4595-BDF4-A5CD43407AAA}" destId="{2CB3EB1C-17EF-4B11-9DC0-048567BC2A97}" srcOrd="0" destOrd="0" presId="urn:microsoft.com/office/officeart/2005/8/layout/vList2"/>
    <dgm:cxn modelId="{2F4D8074-13A1-4D1D-BA03-6EDFF295EA98}" srcId="{D5268488-6E99-4D20-AF4E-CC64DE471CBA}" destId="{B1817FAF-76CD-4CDF-8EBA-1AC7A806CFD7}" srcOrd="2" destOrd="0" parTransId="{EBE2C545-BDCC-4EB0-A6FA-02FF74FC58A8}" sibTransId="{3A622F13-98DA-44CE-B6BC-A3F94DA857A1}"/>
    <dgm:cxn modelId="{118C9176-4E52-41C9-BD2A-BE9A2F5846C8}" srcId="{D5268488-6E99-4D20-AF4E-CC64DE471CBA}" destId="{6B00792F-F1F4-436F-8BB3-2CD2E887721E}" srcOrd="0" destOrd="0" parTransId="{BFD270CE-0074-4C81-A6BC-DEA3CDDC2DDB}" sibTransId="{9CCFE272-A388-4AC6-A2DB-C69B72940BEC}"/>
    <dgm:cxn modelId="{7F771C7B-F8DC-4BA4-92E9-DC645E047264}" type="presOf" srcId="{6A0130E1-D0EB-4E4E-AD4F-E8FF55C066AB}" destId="{4366814F-3D91-4AE0-B0FA-214A7B9BF644}" srcOrd="0" destOrd="0" presId="urn:microsoft.com/office/officeart/2005/8/layout/vList2"/>
    <dgm:cxn modelId="{8883227C-C989-4875-8AF9-FA6846B43B8B}" srcId="{D5268488-6E99-4D20-AF4E-CC64DE471CBA}" destId="{6A0130E1-D0EB-4E4E-AD4F-E8FF55C066AB}" srcOrd="4" destOrd="0" parTransId="{1F169F98-826B-41C4-A749-6681BDAC6BAA}" sibTransId="{29F3133A-233E-4B16-B1CA-6398AA8E6621}"/>
    <dgm:cxn modelId="{180E3B7C-4857-4EBC-96F0-1140001676D8}" srcId="{D5268488-6E99-4D20-AF4E-CC64DE471CBA}" destId="{10F6273E-D067-4F45-ACD5-26A8159E5E4F}" srcOrd="3" destOrd="0" parTransId="{45BC7D2F-30E2-4FB6-9316-483D602896CB}" sibTransId="{1FB0EEE9-7111-45E7-9524-F3056B162DB3}"/>
    <dgm:cxn modelId="{CE98F59B-4522-4F94-9CE8-EE46E5E50A31}" type="presOf" srcId="{D5268488-6E99-4D20-AF4E-CC64DE471CBA}" destId="{32374D8C-A155-4BF0-B1A6-30A37E6E06A1}" srcOrd="0" destOrd="0" presId="urn:microsoft.com/office/officeart/2005/8/layout/vList2"/>
    <dgm:cxn modelId="{C15CD4A2-8EAF-4026-8D53-A72DFBFCE94E}" type="presOf" srcId="{10F6273E-D067-4F45-ACD5-26A8159E5E4F}" destId="{DB251E10-D630-4A27-8868-72290C80EEA5}" srcOrd="0" destOrd="0" presId="urn:microsoft.com/office/officeart/2005/8/layout/vList2"/>
    <dgm:cxn modelId="{2F3735AE-654B-4071-9D88-9A1CBFD520C0}" type="presOf" srcId="{6B00792F-F1F4-436F-8BB3-2CD2E887721E}" destId="{5BF19332-FE31-4CFA-B19F-2209A58C54F9}" srcOrd="0" destOrd="0" presId="urn:microsoft.com/office/officeart/2005/8/layout/vList2"/>
    <dgm:cxn modelId="{7266F8D5-C85A-4ABB-9451-870FA7C4DB63}" srcId="{D5268488-6E99-4D20-AF4E-CC64DE471CBA}" destId="{DB86F69E-E428-492E-8DD9-BC4A1456CF8A}" srcOrd="5" destOrd="0" parTransId="{77BC0609-6590-44BD-9C06-4B2945071B45}" sibTransId="{B285EF49-1962-4A82-88F8-2CCC0745F59D}"/>
    <dgm:cxn modelId="{B13697E9-C926-422F-80C1-A9BF2FB4F1F4}" type="presOf" srcId="{DB86F69E-E428-492E-8DD9-BC4A1456CF8A}" destId="{0A2C11D8-E779-44A4-BB04-575AFBA9DD37}" srcOrd="0" destOrd="0" presId="urn:microsoft.com/office/officeart/2005/8/layout/vList2"/>
    <dgm:cxn modelId="{EBA82C5E-7705-49F4-814C-57AA2931E503}" type="presParOf" srcId="{32374D8C-A155-4BF0-B1A6-30A37E6E06A1}" destId="{5BF19332-FE31-4CFA-B19F-2209A58C54F9}" srcOrd="0" destOrd="0" presId="urn:microsoft.com/office/officeart/2005/8/layout/vList2"/>
    <dgm:cxn modelId="{4B5C57E6-259A-4801-9023-EBAD0628EEC3}" type="presParOf" srcId="{32374D8C-A155-4BF0-B1A6-30A37E6E06A1}" destId="{F58A9BE1-F4C2-4725-AE8B-451E4FC90F1C}" srcOrd="1" destOrd="0" presId="urn:microsoft.com/office/officeart/2005/8/layout/vList2"/>
    <dgm:cxn modelId="{28C30FF5-3A38-40CE-8D03-A0AE7C1304AF}" type="presParOf" srcId="{32374D8C-A155-4BF0-B1A6-30A37E6E06A1}" destId="{2CB3EB1C-17EF-4B11-9DC0-048567BC2A97}" srcOrd="2" destOrd="0" presId="urn:microsoft.com/office/officeart/2005/8/layout/vList2"/>
    <dgm:cxn modelId="{F6F5521B-AE1F-4761-A668-339FEA35D101}" type="presParOf" srcId="{32374D8C-A155-4BF0-B1A6-30A37E6E06A1}" destId="{1D78089D-0AAA-4BD4-A89C-B5AE6084305B}" srcOrd="3" destOrd="0" presId="urn:microsoft.com/office/officeart/2005/8/layout/vList2"/>
    <dgm:cxn modelId="{17CF7999-3C33-4176-9550-783D9972B182}" type="presParOf" srcId="{32374D8C-A155-4BF0-B1A6-30A37E6E06A1}" destId="{D0971A2F-A785-44D6-B0BA-6AB81501EDD2}" srcOrd="4" destOrd="0" presId="urn:microsoft.com/office/officeart/2005/8/layout/vList2"/>
    <dgm:cxn modelId="{7B2E895D-527D-4D6D-9A0E-12EFF0B6CA80}" type="presParOf" srcId="{32374D8C-A155-4BF0-B1A6-30A37E6E06A1}" destId="{90861EA2-9762-4773-9E1D-0B63286DD374}" srcOrd="5" destOrd="0" presId="urn:microsoft.com/office/officeart/2005/8/layout/vList2"/>
    <dgm:cxn modelId="{4FBF28F3-AD5E-44E5-BEEC-F87AF44A23C6}" type="presParOf" srcId="{32374D8C-A155-4BF0-B1A6-30A37E6E06A1}" destId="{DB251E10-D630-4A27-8868-72290C80EEA5}" srcOrd="6" destOrd="0" presId="urn:microsoft.com/office/officeart/2005/8/layout/vList2"/>
    <dgm:cxn modelId="{2AE14747-9A2C-4BC1-B9C3-A06133C55A37}" type="presParOf" srcId="{32374D8C-A155-4BF0-B1A6-30A37E6E06A1}" destId="{3968D7AC-6814-4864-A43F-EC5D748A102D}" srcOrd="7" destOrd="0" presId="urn:microsoft.com/office/officeart/2005/8/layout/vList2"/>
    <dgm:cxn modelId="{7956EDC2-59D2-4ECC-B672-58A2A476C6FD}" type="presParOf" srcId="{32374D8C-A155-4BF0-B1A6-30A37E6E06A1}" destId="{4366814F-3D91-4AE0-B0FA-214A7B9BF644}" srcOrd="8" destOrd="0" presId="urn:microsoft.com/office/officeart/2005/8/layout/vList2"/>
    <dgm:cxn modelId="{508C4981-4CC7-4FEF-B4A3-9FA5C778C88A}" type="presParOf" srcId="{32374D8C-A155-4BF0-B1A6-30A37E6E06A1}" destId="{6894DB9B-B5D9-4D62-869C-F02C078B8F83}" srcOrd="9" destOrd="0" presId="urn:microsoft.com/office/officeart/2005/8/layout/vList2"/>
    <dgm:cxn modelId="{0445A11A-E449-4013-8A75-EFE1E603B4CA}" type="presParOf" srcId="{32374D8C-A155-4BF0-B1A6-30A37E6E06A1}" destId="{0A2C11D8-E779-44A4-BB04-575AFBA9DD3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B86F69E-E428-492E-8DD9-BC4A1456CF8A}">
      <dgm:prSet phldr="0"/>
      <dgm:spPr/>
      <dgm:t>
        <a:bodyPr/>
        <a:lstStyle/>
        <a:p>
          <a:pPr rtl="0" latinLnBrk="1"/>
          <a:r>
            <a:rPr lang="en-US" altLang="en-US" b="1" err="1">
              <a:solidFill>
                <a:schemeClr val="tx1"/>
              </a:solidFill>
              <a:latin typeface="Avenir Next LT Pro"/>
            </a:rPr>
            <a:t>구글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인공지능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err="1">
              <a:solidFill>
                <a:schemeClr val="tx1"/>
              </a:solidFill>
              <a:latin typeface="Avenir Next LT Pro"/>
            </a:rPr>
            <a:t>기술로</a:t>
          </a:r>
          <a:r>
            <a:rPr lang="en-US" altLang="en-US" b="1">
              <a:solidFill>
                <a:schemeClr val="tx1"/>
              </a:solidFill>
              <a:latin typeface="Avenir Next LT Pro"/>
            </a:rPr>
            <a:t> 개발된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미세먼지 예보 기능</a:t>
          </a:r>
        </a:p>
      </dgm:t>
    </dgm:pt>
    <dgm:pt modelId="{77BC0609-6590-44BD-9C06-4B2945071B45}" type="parTrans" cxnId="{7266F8D5-C85A-4ABB-9451-870FA7C4DB63}">
      <dgm:prSet/>
      <dgm:spPr/>
    </dgm:pt>
    <dgm:pt modelId="{B285EF49-1962-4A82-88F8-2CCC0745F59D}" type="sibTrans" cxnId="{7266F8D5-C85A-4ABB-9451-870FA7C4DB63}">
      <dgm:prSet/>
      <dgm:spPr/>
    </dgm:pt>
    <dgm:pt modelId="{B683B099-0A16-466B-B446-55ECFB9D9B1E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정확한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정보를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알 수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있음</a:t>
          </a:r>
          <a:endParaRPr lang="en-US" altLang="en-US" b="1" i="0" u="none" strike="noStrike" cap="none" baseline="0" noProof="0">
            <a:solidFill>
              <a:schemeClr val="tx1"/>
            </a:solidFill>
            <a:latin typeface="Avenir Next LT Pro"/>
          </a:endParaRPr>
        </a:p>
      </dgm:t>
    </dgm:pt>
    <dgm:pt modelId="{CB86D000-A0E9-443B-8670-FA8C8EA3389E}" type="parTrans" cxnId="{0F464470-E11F-4480-9F3D-53A3B209E538}">
      <dgm:prSet/>
      <dgm:spPr/>
    </dgm:pt>
    <dgm:pt modelId="{06912B58-53DC-46F2-A0EB-EB6A8FB0D0F1}" type="sibTrans" cxnId="{0F464470-E11F-4480-9F3D-53A3B209E538}">
      <dgm:prSet/>
      <dgm:spPr/>
    </dgm:pt>
    <dgm:pt modelId="{3B90B723-0F52-459D-BD88-A2237DE912C7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직관적인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색과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귀여운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캐릭터로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상태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알 수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있음</a:t>
          </a:r>
          <a:endParaRPr lang="en-US" altLang="ko-KR" b="1">
            <a:solidFill>
              <a:schemeClr val="tx1"/>
            </a:solidFill>
            <a:latin typeface="Avenir Next LT Pro"/>
          </a:endParaRPr>
        </a:p>
      </dgm:t>
    </dgm:pt>
    <dgm:pt modelId="{AEFDEDBD-55E8-4940-A8F1-FBD22A313BE7}" type="parTrans" cxnId="{DD247814-A1B7-45A5-A223-B4423C55EBC5}">
      <dgm:prSet/>
      <dgm:spPr/>
    </dgm:pt>
    <dgm:pt modelId="{3A75CEAD-6FCE-4665-A0A6-2C28620EF749}" type="sibTrans" cxnId="{DD247814-A1B7-45A5-A223-B4423C55EBC5}">
      <dgm:prSet/>
      <dgm:spPr/>
    </dgm:pt>
    <dgm:pt modelId="{BA841AE7-B5B0-4FD5-9D3B-CA33E15334AE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전국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시도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정보 한번에 확인</a:t>
          </a:r>
          <a:endParaRPr lang="en-US" altLang="ko-KR" b="1">
            <a:solidFill>
              <a:schemeClr val="tx1"/>
            </a:solidFill>
          </a:endParaRPr>
        </a:p>
      </dgm:t>
    </dgm:pt>
    <dgm:pt modelId="{FAF40A93-9A5C-4BB7-977A-97071287F45B}" type="parTrans" cxnId="{DAE7E77B-6BAF-4B65-81EF-543446A0BD77}">
      <dgm:prSet/>
      <dgm:spPr/>
    </dgm:pt>
    <dgm:pt modelId="{C33D9114-59E5-48DA-9D5D-68F9ECE1E628}" type="sibTrans" cxnId="{DAE7E77B-6BAF-4B65-81EF-543446A0BD77}">
      <dgm:prSet/>
      <dgm:spPr/>
    </dgm:pt>
    <dgm:pt modelId="{1F1C43C1-54DC-41C0-852E-CF0CE972779F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명언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또는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글귀가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하루에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한번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업데이트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됨으로써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정보를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확인할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때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글귀를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읽을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수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있음</a:t>
          </a:r>
          <a:endParaRPr lang="en-US" altLang="ko-KR" b="1">
            <a:solidFill>
              <a:schemeClr val="tx1"/>
            </a:solidFill>
            <a:latin typeface="Avenir Next LT Pro"/>
          </a:endParaRPr>
        </a:p>
      </dgm:t>
    </dgm:pt>
    <dgm:pt modelId="{21E3332C-C3B7-4B53-804C-B5C242098C0F}" type="parTrans" cxnId="{5AC6A838-3A7C-4FFB-9E58-4E1624BED6F9}">
      <dgm:prSet/>
      <dgm:spPr/>
    </dgm:pt>
    <dgm:pt modelId="{4DA7C7CB-EB67-419C-B152-CD19B8601F95}" type="sibTrans" cxnId="{5AC6A838-3A7C-4FFB-9E58-4E1624BED6F9}">
      <dgm:prSet/>
      <dgm:spPr/>
    </dgm:pt>
    <dgm:pt modelId="{E600FF75-E8A4-41B2-9B22-7DAB8BA31CB0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GPS기준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측정소가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점검중일때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, 가장 가까운 측정소 값으로 대체</a:t>
          </a:r>
          <a:endParaRPr lang="en-US" altLang="ko-KR" b="1">
            <a:solidFill>
              <a:schemeClr val="tx1"/>
            </a:solidFill>
          </a:endParaRPr>
        </a:p>
      </dgm:t>
    </dgm:pt>
    <dgm:pt modelId="{5446048B-A6A6-40FC-8135-D4C79239F0A4}" type="parTrans" cxnId="{CD1AC410-74EB-4EA0-8024-9CE9FC130B54}">
      <dgm:prSet/>
      <dgm:spPr/>
    </dgm:pt>
    <dgm:pt modelId="{D3877B0D-F86C-4F45-BF92-883B0212D6A1}" type="sibTrans" cxnId="{CD1AC410-74EB-4EA0-8024-9CE9FC130B54}">
      <dgm:prSet/>
      <dgm:spPr/>
    </dgm:pt>
    <dgm:pt modelId="{498F904B-84B2-44B1-B498-857B00F64145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위젯기능이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없음</a:t>
          </a:r>
        </a:p>
      </dgm:t>
    </dgm:pt>
    <dgm:pt modelId="{7746A0F0-3544-4438-9314-F897CE2FB86F}" type="parTrans" cxnId="{C1762875-9C8E-4089-BBD2-F52FA0709828}">
      <dgm:prSet/>
      <dgm:spPr/>
    </dgm:pt>
    <dgm:pt modelId="{3871E572-AFD2-4816-A35B-4D5482433D8D}" type="sibTrans" cxnId="{C1762875-9C8E-4089-BBD2-F52FA0709828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0A2C11D8-E779-44A4-BB04-575AFBA9DD37}" type="pres">
      <dgm:prSet presAssocID="{DB86F69E-E428-492E-8DD9-BC4A1456CF8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05642CC-A78A-45C7-A182-807240FA2A91}" type="pres">
      <dgm:prSet presAssocID="{B285EF49-1962-4A82-88F8-2CCC0745F59D}" presName="spacer" presStyleCnt="0"/>
      <dgm:spPr/>
    </dgm:pt>
    <dgm:pt modelId="{EFCF76F5-1A98-4CC5-9173-1AEC88D9D9C6}" type="pres">
      <dgm:prSet presAssocID="{B683B099-0A16-466B-B446-55ECFB9D9B1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00BAFD7-9098-4A91-A762-47566F720B45}" type="pres">
      <dgm:prSet presAssocID="{06912B58-53DC-46F2-A0EB-EB6A8FB0D0F1}" presName="spacer" presStyleCnt="0"/>
      <dgm:spPr/>
    </dgm:pt>
    <dgm:pt modelId="{DE95B6F2-65FB-4C4A-BDF9-B687DE5E1849}" type="pres">
      <dgm:prSet presAssocID="{3B90B723-0F52-459D-BD88-A2237DE912C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0FDBB16-BABE-4511-9A03-21667CAACBA4}" type="pres">
      <dgm:prSet presAssocID="{3A75CEAD-6FCE-4665-A0A6-2C28620EF749}" presName="spacer" presStyleCnt="0"/>
      <dgm:spPr/>
    </dgm:pt>
    <dgm:pt modelId="{5837E087-2856-4349-A608-79A866F47022}" type="pres">
      <dgm:prSet presAssocID="{BA841AE7-B5B0-4FD5-9D3B-CA33E15334A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FB2261-78EE-4C36-841E-8FA74CAB4DA3}" type="pres">
      <dgm:prSet presAssocID="{C33D9114-59E5-48DA-9D5D-68F9ECE1E628}" presName="spacer" presStyleCnt="0"/>
      <dgm:spPr/>
    </dgm:pt>
    <dgm:pt modelId="{95574198-5020-4CFC-B0D7-9301A2D73CF1}" type="pres">
      <dgm:prSet presAssocID="{1F1C43C1-54DC-41C0-852E-CF0CE972779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DE99E4C-8BED-4987-B6D6-8A7781C4C030}" type="pres">
      <dgm:prSet presAssocID="{4DA7C7CB-EB67-419C-B152-CD19B8601F95}" presName="spacer" presStyleCnt="0"/>
      <dgm:spPr/>
    </dgm:pt>
    <dgm:pt modelId="{EB01433B-0E75-4293-BE82-4B69B55B9684}" type="pres">
      <dgm:prSet presAssocID="{E600FF75-E8A4-41B2-9B22-7DAB8BA31CB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293CD26-DED5-45AF-99C8-0FE7FF57FC65}" type="pres">
      <dgm:prSet presAssocID="{D3877B0D-F86C-4F45-BF92-883B0212D6A1}" presName="spacer" presStyleCnt="0"/>
      <dgm:spPr/>
    </dgm:pt>
    <dgm:pt modelId="{9CCBB417-C5D5-4751-832A-D267FD93C81D}" type="pres">
      <dgm:prSet presAssocID="{498F904B-84B2-44B1-B498-857B00F6414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D1AC410-74EB-4EA0-8024-9CE9FC130B54}" srcId="{D5268488-6E99-4D20-AF4E-CC64DE471CBA}" destId="{E600FF75-E8A4-41B2-9B22-7DAB8BA31CB0}" srcOrd="5" destOrd="0" parTransId="{5446048B-A6A6-40FC-8135-D4C79239F0A4}" sibTransId="{D3877B0D-F86C-4F45-BF92-883B0212D6A1}"/>
    <dgm:cxn modelId="{DD247814-A1B7-45A5-A223-B4423C55EBC5}" srcId="{D5268488-6E99-4D20-AF4E-CC64DE471CBA}" destId="{3B90B723-0F52-459D-BD88-A2237DE912C7}" srcOrd="2" destOrd="0" parTransId="{AEFDEDBD-55E8-4940-A8F1-FBD22A313BE7}" sibTransId="{3A75CEAD-6FCE-4665-A0A6-2C28620EF749}"/>
    <dgm:cxn modelId="{5AC6A838-3A7C-4FFB-9E58-4E1624BED6F9}" srcId="{D5268488-6E99-4D20-AF4E-CC64DE471CBA}" destId="{1F1C43C1-54DC-41C0-852E-CF0CE972779F}" srcOrd="4" destOrd="0" parTransId="{21E3332C-C3B7-4B53-804C-B5C242098C0F}" sibTransId="{4DA7C7CB-EB67-419C-B152-CD19B8601F95}"/>
    <dgm:cxn modelId="{42AF8F45-458B-434B-83F0-A4916BACEF0F}" type="presOf" srcId="{1F1C43C1-54DC-41C0-852E-CF0CE972779F}" destId="{95574198-5020-4CFC-B0D7-9301A2D73CF1}" srcOrd="0" destOrd="0" presId="urn:microsoft.com/office/officeart/2005/8/layout/vList2"/>
    <dgm:cxn modelId="{0F464470-E11F-4480-9F3D-53A3B209E538}" srcId="{D5268488-6E99-4D20-AF4E-CC64DE471CBA}" destId="{B683B099-0A16-466B-B446-55ECFB9D9B1E}" srcOrd="1" destOrd="0" parTransId="{CB86D000-A0E9-443B-8670-FA8C8EA3389E}" sibTransId="{06912B58-53DC-46F2-A0EB-EB6A8FB0D0F1}"/>
    <dgm:cxn modelId="{570DCF74-AEFC-4AC4-BAD7-1D4DB0CAEBFD}" type="presOf" srcId="{E600FF75-E8A4-41B2-9B22-7DAB8BA31CB0}" destId="{EB01433B-0E75-4293-BE82-4B69B55B9684}" srcOrd="0" destOrd="0" presId="urn:microsoft.com/office/officeart/2005/8/layout/vList2"/>
    <dgm:cxn modelId="{C1762875-9C8E-4089-BBD2-F52FA0709828}" srcId="{D5268488-6E99-4D20-AF4E-CC64DE471CBA}" destId="{498F904B-84B2-44B1-B498-857B00F64145}" srcOrd="6" destOrd="0" parTransId="{7746A0F0-3544-4438-9314-F897CE2FB86F}" sibTransId="{3871E572-AFD2-4816-A35B-4D5482433D8D}"/>
    <dgm:cxn modelId="{550E9458-F448-4862-B8EB-DDEB09D7D5F0}" type="presOf" srcId="{498F904B-84B2-44B1-B498-857B00F64145}" destId="{9CCBB417-C5D5-4751-832A-D267FD93C81D}" srcOrd="0" destOrd="0" presId="urn:microsoft.com/office/officeart/2005/8/layout/vList2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DAE7E77B-6BAF-4B65-81EF-543446A0BD77}" srcId="{D5268488-6E99-4D20-AF4E-CC64DE471CBA}" destId="{BA841AE7-B5B0-4FD5-9D3B-CA33E15334AE}" srcOrd="3" destOrd="0" parTransId="{FAF40A93-9A5C-4BB7-977A-97071287F45B}" sibTransId="{C33D9114-59E5-48DA-9D5D-68F9ECE1E628}"/>
    <dgm:cxn modelId="{5EF2EFA4-AF96-4AC7-98A6-8F42B96B6937}" type="presOf" srcId="{3B90B723-0F52-459D-BD88-A2237DE912C7}" destId="{DE95B6F2-65FB-4C4A-BDF9-B687DE5E1849}" srcOrd="0" destOrd="0" presId="urn:microsoft.com/office/officeart/2005/8/layout/vList2"/>
    <dgm:cxn modelId="{930FA2CC-78C5-48F4-B115-3DB25AF67C21}" type="presOf" srcId="{BA841AE7-B5B0-4FD5-9D3B-CA33E15334AE}" destId="{5837E087-2856-4349-A608-79A866F47022}" srcOrd="0" destOrd="0" presId="urn:microsoft.com/office/officeart/2005/8/layout/vList2"/>
    <dgm:cxn modelId="{081E06CD-E65A-4E47-8CDB-9486FEA24871}" type="presOf" srcId="{B683B099-0A16-466B-B446-55ECFB9D9B1E}" destId="{EFCF76F5-1A98-4CC5-9173-1AEC88D9D9C6}" srcOrd="0" destOrd="0" presId="urn:microsoft.com/office/officeart/2005/8/layout/vList2"/>
    <dgm:cxn modelId="{7266F8D5-C85A-4ABB-9451-870FA7C4DB63}" srcId="{D5268488-6E99-4D20-AF4E-CC64DE471CBA}" destId="{DB86F69E-E428-492E-8DD9-BC4A1456CF8A}" srcOrd="0" destOrd="0" parTransId="{77BC0609-6590-44BD-9C06-4B2945071B45}" sibTransId="{B285EF49-1962-4A82-88F8-2CCC0745F59D}"/>
    <dgm:cxn modelId="{21E489E2-7090-4F00-AD15-4985F45CB577}" type="presOf" srcId="{DB86F69E-E428-492E-8DD9-BC4A1456CF8A}" destId="{0A2C11D8-E779-44A4-BB04-575AFBA9DD37}" srcOrd="0" destOrd="0" presId="urn:microsoft.com/office/officeart/2005/8/layout/vList2"/>
    <dgm:cxn modelId="{EA947F0C-C0A5-4115-B1A8-1EB344233E95}" type="presParOf" srcId="{32374D8C-A155-4BF0-B1A6-30A37E6E06A1}" destId="{0A2C11D8-E779-44A4-BB04-575AFBA9DD37}" srcOrd="0" destOrd="0" presId="urn:microsoft.com/office/officeart/2005/8/layout/vList2"/>
    <dgm:cxn modelId="{4AEA9F66-089A-4609-BFC7-6E151CBFDE8C}" type="presParOf" srcId="{32374D8C-A155-4BF0-B1A6-30A37E6E06A1}" destId="{705642CC-A78A-45C7-A182-807240FA2A91}" srcOrd="1" destOrd="0" presId="urn:microsoft.com/office/officeart/2005/8/layout/vList2"/>
    <dgm:cxn modelId="{AC625DB1-E552-4D5E-B180-0DA0145BD581}" type="presParOf" srcId="{32374D8C-A155-4BF0-B1A6-30A37E6E06A1}" destId="{EFCF76F5-1A98-4CC5-9173-1AEC88D9D9C6}" srcOrd="2" destOrd="0" presId="urn:microsoft.com/office/officeart/2005/8/layout/vList2"/>
    <dgm:cxn modelId="{E2A07106-1A1B-412C-BDF2-6C5719074164}" type="presParOf" srcId="{32374D8C-A155-4BF0-B1A6-30A37E6E06A1}" destId="{800BAFD7-9098-4A91-A762-47566F720B45}" srcOrd="3" destOrd="0" presId="urn:microsoft.com/office/officeart/2005/8/layout/vList2"/>
    <dgm:cxn modelId="{15DCD9A3-0F9A-4FF0-B0E0-CFB231203DA4}" type="presParOf" srcId="{32374D8C-A155-4BF0-B1A6-30A37E6E06A1}" destId="{DE95B6F2-65FB-4C4A-BDF9-B687DE5E1849}" srcOrd="4" destOrd="0" presId="urn:microsoft.com/office/officeart/2005/8/layout/vList2"/>
    <dgm:cxn modelId="{89BA2E0B-4831-4C0F-A8C5-5EECEB90CC74}" type="presParOf" srcId="{32374D8C-A155-4BF0-B1A6-30A37E6E06A1}" destId="{F0FDBB16-BABE-4511-9A03-21667CAACBA4}" srcOrd="5" destOrd="0" presId="urn:microsoft.com/office/officeart/2005/8/layout/vList2"/>
    <dgm:cxn modelId="{5BC1E2A2-2667-4AA4-A72F-652E859E79E3}" type="presParOf" srcId="{32374D8C-A155-4BF0-B1A6-30A37E6E06A1}" destId="{5837E087-2856-4349-A608-79A866F47022}" srcOrd="6" destOrd="0" presId="urn:microsoft.com/office/officeart/2005/8/layout/vList2"/>
    <dgm:cxn modelId="{CC3B659B-3BEC-4776-AE5D-E4F045E0D0D4}" type="presParOf" srcId="{32374D8C-A155-4BF0-B1A6-30A37E6E06A1}" destId="{79FB2261-78EE-4C36-841E-8FA74CAB4DA3}" srcOrd="7" destOrd="0" presId="urn:microsoft.com/office/officeart/2005/8/layout/vList2"/>
    <dgm:cxn modelId="{8BBE90A5-E3A2-4713-80FB-756532A6F784}" type="presParOf" srcId="{32374D8C-A155-4BF0-B1A6-30A37E6E06A1}" destId="{95574198-5020-4CFC-B0D7-9301A2D73CF1}" srcOrd="8" destOrd="0" presId="urn:microsoft.com/office/officeart/2005/8/layout/vList2"/>
    <dgm:cxn modelId="{41932C89-2BFD-40F5-9908-FBAFDF6E124E}" type="presParOf" srcId="{32374D8C-A155-4BF0-B1A6-30A37E6E06A1}" destId="{EDE99E4C-8BED-4987-B6D6-8A7781C4C030}" srcOrd="9" destOrd="0" presId="urn:microsoft.com/office/officeart/2005/8/layout/vList2"/>
    <dgm:cxn modelId="{988CEC0D-EC04-421D-BA04-4637D50A2019}" type="presParOf" srcId="{32374D8C-A155-4BF0-B1A6-30A37E6E06A1}" destId="{EB01433B-0E75-4293-BE82-4B69B55B9684}" srcOrd="10" destOrd="0" presId="urn:microsoft.com/office/officeart/2005/8/layout/vList2"/>
    <dgm:cxn modelId="{B6FD87BB-360E-4CC1-B38A-CA4B8C35EF66}" type="presParOf" srcId="{32374D8C-A155-4BF0-B1A6-30A37E6E06A1}" destId="{3293CD26-DED5-45AF-99C8-0FE7FF57FC65}" srcOrd="11" destOrd="0" presId="urn:microsoft.com/office/officeart/2005/8/layout/vList2"/>
    <dgm:cxn modelId="{283589E2-7515-4A6E-87B0-7F36DEB1BB5B}" type="presParOf" srcId="{32374D8C-A155-4BF0-B1A6-30A37E6E06A1}" destId="{9CCBB417-C5D5-4751-832A-D267FD93C81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B86F69E-E428-492E-8DD9-BC4A1456CF8A}">
      <dgm:prSet phldr="0"/>
      <dgm:spPr/>
      <dgm:t>
        <a:bodyPr/>
        <a:lstStyle/>
        <a:p>
          <a:pPr rtl="0" latinLnBrk="1"/>
          <a:r>
            <a:rPr lang="en-US" altLang="en-US" b="1" err="1">
              <a:solidFill>
                <a:schemeClr val="tx1"/>
              </a:solidFill>
              <a:latin typeface="Avenir Next LT Pro"/>
            </a:rPr>
            <a:t>미세먼지를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직관적인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아이콘과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표를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이용해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보여줌</a:t>
          </a:r>
          <a:endParaRPr lang="en-US" altLang="en-US" b="1" i="0" u="none" strike="noStrike" cap="none" baseline="0" noProof="0" err="1">
            <a:solidFill>
              <a:srgbClr val="010000"/>
            </a:solidFill>
            <a:latin typeface="Avenir Next LT Pro"/>
          </a:endParaRPr>
        </a:p>
      </dgm:t>
    </dgm:pt>
    <dgm:pt modelId="{77BC0609-6590-44BD-9C06-4B2945071B45}" type="parTrans" cxnId="{7266F8D5-C85A-4ABB-9451-870FA7C4DB63}">
      <dgm:prSet/>
      <dgm:spPr/>
    </dgm:pt>
    <dgm:pt modelId="{B285EF49-1962-4A82-88F8-2CCC0745F59D}" type="sibTrans" cxnId="{7266F8D5-C85A-4ABB-9451-870FA7C4DB63}">
      <dgm:prSet/>
      <dgm:spPr/>
    </dgm:pt>
    <dgm:pt modelId="{361311C7-D17B-440A-82DA-1828AB588E3F}">
      <dgm:prSet phldr="0"/>
      <dgm:spPr/>
      <dgm:t>
        <a:bodyPr/>
        <a:lstStyle/>
        <a:p>
          <a:pPr rtl="0" latinLnBrk="1"/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날씨정보도 함께 볼 수 있음</a:t>
          </a:r>
        </a:p>
      </dgm:t>
    </dgm:pt>
    <dgm:pt modelId="{8B153355-F903-499A-8BA6-ECED2A67BC40}" type="parTrans" cxnId="{DF4C17B4-8831-4880-AC86-B088725ED73D}">
      <dgm:prSet/>
      <dgm:spPr/>
    </dgm:pt>
    <dgm:pt modelId="{1BCA6796-B7C9-44EE-8DCB-A4F1622CF83D}" type="sibTrans" cxnId="{DF4C17B4-8831-4880-AC86-B088725ED73D}">
      <dgm:prSet/>
      <dgm:spPr/>
    </dgm:pt>
    <dgm:pt modelId="{02EADAD0-4762-40DC-893D-DF7E0A8A87C3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농도와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예보까지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찾아볼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수 있음</a:t>
          </a:r>
        </a:p>
      </dgm:t>
    </dgm:pt>
    <dgm:pt modelId="{8AC6B64E-EE03-41D2-913D-19E50E97201E}" type="parTrans" cxnId="{189398DC-1CE8-4937-81BC-8DE9C25940E8}">
      <dgm:prSet/>
      <dgm:spPr/>
    </dgm:pt>
    <dgm:pt modelId="{08743CA3-C302-4B8A-900A-82F85A5AFE69}" type="sibTrans" cxnId="{189398DC-1CE8-4937-81BC-8DE9C25940E8}">
      <dgm:prSet/>
      <dgm:spPr/>
    </dgm:pt>
    <dgm:pt modelId="{40A3B682-42C8-4956-BED3-1C90ECA657A4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Avenir Next LT Pro"/>
            </a:rPr>
            <a:t>통합대기 환경지수 실시간 측정 값 확인 가능</a:t>
          </a:r>
          <a:endParaRPr lang="en-US" altLang="ko-KR" b="1">
            <a:solidFill>
              <a:schemeClr val="tx1"/>
            </a:solidFill>
          </a:endParaRPr>
        </a:p>
      </dgm:t>
    </dgm:pt>
    <dgm:pt modelId="{C69EA933-EAF1-401F-B124-04277ECB22A1}" type="parTrans" cxnId="{15BCCE16-7E6B-4B76-8F67-D5BF79AEB762}">
      <dgm:prSet/>
      <dgm:spPr/>
    </dgm:pt>
    <dgm:pt modelId="{B236B3F3-BAB5-4678-A4BF-6F96E03932B6}" type="sibTrans" cxnId="{15BCCE16-7E6B-4B76-8F67-D5BF79AEB762}">
      <dgm:prSet/>
      <dgm:spPr/>
    </dgm:pt>
    <dgm:pt modelId="{D5712F40-1FFF-4818-8C96-B65625584FA1}">
      <dgm:prSet phldr="0"/>
      <dgm:spPr/>
      <dgm:t>
        <a:bodyPr/>
        <a:lstStyle/>
        <a:p>
          <a:pPr rtl="0" latinLnBrk="1"/>
          <a:r>
            <a:rPr lang="en-US" altLang="ko-KR" b="1" err="1">
              <a:solidFill>
                <a:schemeClr val="tx1"/>
              </a:solidFill>
              <a:latin typeface="Avenir Next LT Pro"/>
            </a:rPr>
            <a:t>미세먼지가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나빠지거나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좋아질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시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알람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/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경보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기능</a:t>
          </a:r>
        </a:p>
      </dgm:t>
    </dgm:pt>
    <dgm:pt modelId="{4098F3D7-7AFC-4917-B897-B55D9618B0EE}" type="parTrans" cxnId="{E3C313E0-53ED-41A3-80B2-88BDCC7B21D0}">
      <dgm:prSet/>
      <dgm:spPr/>
    </dgm:pt>
    <dgm:pt modelId="{4CC0162B-9D9C-473A-AB76-95EF470AA741}" type="sibTrans" cxnId="{E3C313E0-53ED-41A3-80B2-88BDCC7B21D0}">
      <dgm:prSet/>
      <dgm:spPr/>
    </dgm:pt>
    <dgm:pt modelId="{27E3F1C5-7F5C-4CBE-9AB3-4FF113AA3F33}">
      <dgm:prSet phldr="0"/>
      <dgm:spPr/>
      <dgm:t>
        <a:bodyPr/>
        <a:lstStyle/>
        <a:p>
          <a:pPr rtl="0" latinLnBrk="1"/>
          <a:r>
            <a:rPr lang="en-US" altLang="ko-KR" b="1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글씨가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작아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노인을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위한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글자크기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조절이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필요</a:t>
          </a:r>
        </a:p>
      </dgm:t>
    </dgm:pt>
    <dgm:pt modelId="{CFC8E8AD-9B00-49FA-8D6F-09440E48775D}" type="parTrans" cxnId="{E562E722-D3A6-46B4-B7B2-D6CE8696A73B}">
      <dgm:prSet/>
      <dgm:spPr/>
    </dgm:pt>
    <dgm:pt modelId="{741072FC-CC77-4EF0-B747-E7875BC0463A}" type="sibTrans" cxnId="{E562E722-D3A6-46B4-B7B2-D6CE8696A73B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0A2C11D8-E779-44A4-BB04-575AFBA9DD37}" type="pres">
      <dgm:prSet presAssocID="{DB86F69E-E428-492E-8DD9-BC4A1456CF8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3C6A93A-C89B-4116-8C96-98CE1A62382A}" type="pres">
      <dgm:prSet presAssocID="{B285EF49-1962-4A82-88F8-2CCC0745F59D}" presName="spacer" presStyleCnt="0"/>
      <dgm:spPr/>
    </dgm:pt>
    <dgm:pt modelId="{E854D42A-44FE-45B3-9AA5-85E8599A9EF3}" type="pres">
      <dgm:prSet presAssocID="{361311C7-D17B-440A-82DA-1828AB588E3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1B2828A-8543-4343-869D-36CDB4B643A7}" type="pres">
      <dgm:prSet presAssocID="{1BCA6796-B7C9-44EE-8DCB-A4F1622CF83D}" presName="spacer" presStyleCnt="0"/>
      <dgm:spPr/>
    </dgm:pt>
    <dgm:pt modelId="{06A1F45A-187D-4665-AB58-B23537933740}" type="pres">
      <dgm:prSet presAssocID="{02EADAD0-4762-40DC-893D-DF7E0A8A87C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B1A0C4-E9D9-4A32-A658-AD2742A84F50}" type="pres">
      <dgm:prSet presAssocID="{08743CA3-C302-4B8A-900A-82F85A5AFE69}" presName="spacer" presStyleCnt="0"/>
      <dgm:spPr/>
    </dgm:pt>
    <dgm:pt modelId="{51DEF974-EB1B-4298-93B6-4A7BD7B8F240}" type="pres">
      <dgm:prSet presAssocID="{40A3B682-42C8-4956-BED3-1C90ECA657A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A1955C0-AEC3-42B7-949D-9EBEB14148B8}" type="pres">
      <dgm:prSet presAssocID="{B236B3F3-BAB5-4678-A4BF-6F96E03932B6}" presName="spacer" presStyleCnt="0"/>
      <dgm:spPr/>
    </dgm:pt>
    <dgm:pt modelId="{7370C370-7B34-447F-8857-F67254077405}" type="pres">
      <dgm:prSet presAssocID="{D5712F40-1FFF-4818-8C96-B65625584FA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D58033-772B-41AA-8FB6-C65438CB0B8C}" type="pres">
      <dgm:prSet presAssocID="{4CC0162B-9D9C-473A-AB76-95EF470AA741}" presName="spacer" presStyleCnt="0"/>
      <dgm:spPr/>
    </dgm:pt>
    <dgm:pt modelId="{E71A499E-12F8-48AF-B9A2-164414D08C8A}" type="pres">
      <dgm:prSet presAssocID="{27E3F1C5-7F5C-4CBE-9AB3-4FF113AA3F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797F403-3419-4F21-BB51-ED319B94058F}" type="presOf" srcId="{361311C7-D17B-440A-82DA-1828AB588E3F}" destId="{E854D42A-44FE-45B3-9AA5-85E8599A9EF3}" srcOrd="0" destOrd="0" presId="urn:microsoft.com/office/officeart/2005/8/layout/vList2"/>
    <dgm:cxn modelId="{15BCCE16-7E6B-4B76-8F67-D5BF79AEB762}" srcId="{D5268488-6E99-4D20-AF4E-CC64DE471CBA}" destId="{40A3B682-42C8-4956-BED3-1C90ECA657A4}" srcOrd="3" destOrd="0" parTransId="{C69EA933-EAF1-401F-B124-04277ECB22A1}" sibTransId="{B236B3F3-BAB5-4678-A4BF-6F96E03932B6}"/>
    <dgm:cxn modelId="{E562E722-D3A6-46B4-B7B2-D6CE8696A73B}" srcId="{D5268488-6E99-4D20-AF4E-CC64DE471CBA}" destId="{27E3F1C5-7F5C-4CBE-9AB3-4FF113AA3F33}" srcOrd="5" destOrd="0" parTransId="{CFC8E8AD-9B00-49FA-8D6F-09440E48775D}" sibTransId="{741072FC-CC77-4EF0-B747-E7875BC0463A}"/>
    <dgm:cxn modelId="{2FD1CD76-2333-4FB1-AA4B-21CC8514199F}" type="presOf" srcId="{40A3B682-42C8-4956-BED3-1C90ECA657A4}" destId="{51DEF974-EB1B-4298-93B6-4A7BD7B8F240}" srcOrd="0" destOrd="0" presId="urn:microsoft.com/office/officeart/2005/8/layout/vList2"/>
    <dgm:cxn modelId="{179F5E79-133D-4CA1-BF3D-8C87F53AE3DD}" type="presOf" srcId="{27E3F1C5-7F5C-4CBE-9AB3-4FF113AA3F33}" destId="{E71A499E-12F8-48AF-B9A2-164414D08C8A}" srcOrd="0" destOrd="0" presId="urn:microsoft.com/office/officeart/2005/8/layout/vList2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74399F91-6C7B-4AF3-8511-4CC78D1ED2A5}" type="presOf" srcId="{DB86F69E-E428-492E-8DD9-BC4A1456CF8A}" destId="{0A2C11D8-E779-44A4-BB04-575AFBA9DD37}" srcOrd="0" destOrd="0" presId="urn:microsoft.com/office/officeart/2005/8/layout/vList2"/>
    <dgm:cxn modelId="{9462F49E-614A-484A-B96C-A6189C22C86E}" type="presOf" srcId="{02EADAD0-4762-40DC-893D-DF7E0A8A87C3}" destId="{06A1F45A-187D-4665-AB58-B23537933740}" srcOrd="0" destOrd="0" presId="urn:microsoft.com/office/officeart/2005/8/layout/vList2"/>
    <dgm:cxn modelId="{DF4C17B4-8831-4880-AC86-B088725ED73D}" srcId="{D5268488-6E99-4D20-AF4E-CC64DE471CBA}" destId="{361311C7-D17B-440A-82DA-1828AB588E3F}" srcOrd="1" destOrd="0" parTransId="{8B153355-F903-499A-8BA6-ECED2A67BC40}" sibTransId="{1BCA6796-B7C9-44EE-8DCB-A4F1622CF83D}"/>
    <dgm:cxn modelId="{7266F8D5-C85A-4ABB-9451-870FA7C4DB63}" srcId="{D5268488-6E99-4D20-AF4E-CC64DE471CBA}" destId="{DB86F69E-E428-492E-8DD9-BC4A1456CF8A}" srcOrd="0" destOrd="0" parTransId="{77BC0609-6590-44BD-9C06-4B2945071B45}" sibTransId="{B285EF49-1962-4A82-88F8-2CCC0745F59D}"/>
    <dgm:cxn modelId="{189398DC-1CE8-4937-81BC-8DE9C25940E8}" srcId="{D5268488-6E99-4D20-AF4E-CC64DE471CBA}" destId="{02EADAD0-4762-40DC-893D-DF7E0A8A87C3}" srcOrd="2" destOrd="0" parTransId="{8AC6B64E-EE03-41D2-913D-19E50E97201E}" sibTransId="{08743CA3-C302-4B8A-900A-82F85A5AFE69}"/>
    <dgm:cxn modelId="{E3C313E0-53ED-41A3-80B2-88BDCC7B21D0}" srcId="{D5268488-6E99-4D20-AF4E-CC64DE471CBA}" destId="{D5712F40-1FFF-4818-8C96-B65625584FA1}" srcOrd="4" destOrd="0" parTransId="{4098F3D7-7AFC-4917-B897-B55D9618B0EE}" sibTransId="{4CC0162B-9D9C-473A-AB76-95EF470AA741}"/>
    <dgm:cxn modelId="{A380ACE9-B89C-47E0-94ED-1CA8F90C397B}" type="presOf" srcId="{D5712F40-1FFF-4818-8C96-B65625584FA1}" destId="{7370C370-7B34-447F-8857-F67254077405}" srcOrd="0" destOrd="0" presId="urn:microsoft.com/office/officeart/2005/8/layout/vList2"/>
    <dgm:cxn modelId="{F06E1927-85E2-4D05-8D5E-927834CF5C5B}" type="presParOf" srcId="{32374D8C-A155-4BF0-B1A6-30A37E6E06A1}" destId="{0A2C11D8-E779-44A4-BB04-575AFBA9DD37}" srcOrd="0" destOrd="0" presId="urn:microsoft.com/office/officeart/2005/8/layout/vList2"/>
    <dgm:cxn modelId="{A2D7F8DB-E038-44F6-8EE5-1F64E5527B58}" type="presParOf" srcId="{32374D8C-A155-4BF0-B1A6-30A37E6E06A1}" destId="{F3C6A93A-C89B-4116-8C96-98CE1A62382A}" srcOrd="1" destOrd="0" presId="urn:microsoft.com/office/officeart/2005/8/layout/vList2"/>
    <dgm:cxn modelId="{325445EE-26B2-4192-8592-C8231000615B}" type="presParOf" srcId="{32374D8C-A155-4BF0-B1A6-30A37E6E06A1}" destId="{E854D42A-44FE-45B3-9AA5-85E8599A9EF3}" srcOrd="2" destOrd="0" presId="urn:microsoft.com/office/officeart/2005/8/layout/vList2"/>
    <dgm:cxn modelId="{AD490EF3-9915-42C9-8599-B0C4041FB956}" type="presParOf" srcId="{32374D8C-A155-4BF0-B1A6-30A37E6E06A1}" destId="{A1B2828A-8543-4343-869D-36CDB4B643A7}" srcOrd="3" destOrd="0" presId="urn:microsoft.com/office/officeart/2005/8/layout/vList2"/>
    <dgm:cxn modelId="{D5C8DB33-8856-40E8-9ACD-D3B6C09C1A19}" type="presParOf" srcId="{32374D8C-A155-4BF0-B1A6-30A37E6E06A1}" destId="{06A1F45A-187D-4665-AB58-B23537933740}" srcOrd="4" destOrd="0" presId="urn:microsoft.com/office/officeart/2005/8/layout/vList2"/>
    <dgm:cxn modelId="{F2DE4905-2BB6-442F-A130-4920DB29D50E}" type="presParOf" srcId="{32374D8C-A155-4BF0-B1A6-30A37E6E06A1}" destId="{ABB1A0C4-E9D9-4A32-A658-AD2742A84F50}" srcOrd="5" destOrd="0" presId="urn:microsoft.com/office/officeart/2005/8/layout/vList2"/>
    <dgm:cxn modelId="{B33956EA-20A9-4ABA-833E-5134CE756FBE}" type="presParOf" srcId="{32374D8C-A155-4BF0-B1A6-30A37E6E06A1}" destId="{51DEF974-EB1B-4298-93B6-4A7BD7B8F240}" srcOrd="6" destOrd="0" presId="urn:microsoft.com/office/officeart/2005/8/layout/vList2"/>
    <dgm:cxn modelId="{BBC7439F-4A56-4ADC-B224-B8D06A818365}" type="presParOf" srcId="{32374D8C-A155-4BF0-B1A6-30A37E6E06A1}" destId="{1A1955C0-AEC3-42B7-949D-9EBEB14148B8}" srcOrd="7" destOrd="0" presId="urn:microsoft.com/office/officeart/2005/8/layout/vList2"/>
    <dgm:cxn modelId="{59C3596B-DA93-41D1-A323-F855F029B7AA}" type="presParOf" srcId="{32374D8C-A155-4BF0-B1A6-30A37E6E06A1}" destId="{7370C370-7B34-447F-8857-F67254077405}" srcOrd="8" destOrd="0" presId="urn:microsoft.com/office/officeart/2005/8/layout/vList2"/>
    <dgm:cxn modelId="{9CCEED01-CFB9-45AB-9C5E-5235899AFB64}" type="presParOf" srcId="{32374D8C-A155-4BF0-B1A6-30A37E6E06A1}" destId="{5AD58033-772B-41AA-8FB6-C65438CB0B8C}" srcOrd="9" destOrd="0" presId="urn:microsoft.com/office/officeart/2005/8/layout/vList2"/>
    <dgm:cxn modelId="{93024999-6A76-40FF-8180-F3ACAAC8C593}" type="presParOf" srcId="{32374D8C-A155-4BF0-B1A6-30A37E6E06A1}" destId="{E71A499E-12F8-48AF-B9A2-164414D08C8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FF362F3-CDE3-4561-82E8-9CBA0C9323D4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80137F-760A-4B1A-88CA-957236CA831C}">
      <dgm:prSet/>
      <dgm:spPr/>
      <dgm:t>
        <a:bodyPr/>
        <a:lstStyle/>
        <a:p>
          <a:r>
            <a:rPr lang="en-US"/>
            <a:t>프로젝트의 필요성</a:t>
          </a:r>
        </a:p>
      </dgm:t>
    </dgm:pt>
    <dgm:pt modelId="{68BF8A0E-C156-4C39-BDFD-CAA558A778FB}" type="parTrans" cxnId="{4532A36E-603F-4423-9FA4-792DFC0C3BBD}">
      <dgm:prSet/>
      <dgm:spPr/>
      <dgm:t>
        <a:bodyPr/>
        <a:lstStyle/>
        <a:p>
          <a:endParaRPr lang="en-US"/>
        </a:p>
      </dgm:t>
    </dgm:pt>
    <dgm:pt modelId="{4CBC0A41-CF2C-49D7-97B5-DDB2FB4B2B1A}" type="sibTrans" cxnId="{4532A36E-603F-4423-9FA4-792DFC0C3BBD}">
      <dgm:prSet/>
      <dgm:spPr/>
      <dgm:t>
        <a:bodyPr/>
        <a:lstStyle/>
        <a:p>
          <a:endParaRPr lang="en-US"/>
        </a:p>
      </dgm:t>
    </dgm:pt>
    <dgm:pt modelId="{09251C54-F1FF-40E2-82B4-E4E95223EBFA}">
      <dgm:prSet phldr="0"/>
      <dgm:spPr/>
      <dgm:t>
        <a:bodyPr/>
        <a:lstStyle/>
        <a:p>
          <a:pPr rtl="0"/>
          <a:r>
            <a:rPr lang="ko-KR" altLang="en-US">
              <a:latin typeface="Avenir Next LT Pro"/>
            </a:rPr>
            <a:t>프로젝트의 최종목표</a:t>
          </a:r>
        </a:p>
      </dgm:t>
    </dgm:pt>
    <dgm:pt modelId="{FE260746-67F7-4633-99E7-E20FB96026A7}" type="parTrans" cxnId="{CAE5C135-BB69-4F7C-AF6B-A7FB667E605B}">
      <dgm:prSet/>
      <dgm:spPr/>
      <dgm:t>
        <a:bodyPr/>
        <a:lstStyle/>
        <a:p>
          <a:endParaRPr lang="en-US"/>
        </a:p>
      </dgm:t>
    </dgm:pt>
    <dgm:pt modelId="{EE805B15-7C7E-4F2A-B2A2-96E59C3013F3}" type="sibTrans" cxnId="{CAE5C135-BB69-4F7C-AF6B-A7FB667E605B}">
      <dgm:prSet/>
      <dgm:spPr/>
      <dgm:t>
        <a:bodyPr/>
        <a:lstStyle/>
        <a:p>
          <a:endParaRPr lang="en-US"/>
        </a:p>
      </dgm:t>
    </dgm:pt>
    <dgm:pt modelId="{815DA15C-27C0-463D-A73A-A274AE8C2498}">
      <dgm:prSet phldr="0"/>
      <dgm:spPr/>
      <dgm:t>
        <a:bodyPr/>
        <a:lstStyle/>
        <a:p>
          <a:pPr rtl="0"/>
          <a:r>
            <a:rPr lang="en-US" altLang="ko-KR">
              <a:latin typeface="Avenir Next LT Pro"/>
            </a:rPr>
            <a:t>약속장소를 잡을 때 불편함을 겪음</a:t>
          </a:r>
        </a:p>
      </dgm:t>
    </dgm:pt>
    <dgm:pt modelId="{345F9345-551B-425D-A566-4E94308195BF}" type="parTrans" cxnId="{56FE885A-E58F-416E-93F2-03DF3E75D705}">
      <dgm:prSet/>
      <dgm:spPr/>
    </dgm:pt>
    <dgm:pt modelId="{B47CAB9A-A62E-4806-A8FF-A5647F4C352B}" type="sibTrans" cxnId="{56FE885A-E58F-416E-93F2-03DF3E75D705}">
      <dgm:prSet/>
      <dgm:spPr/>
    </dgm:pt>
    <dgm:pt modelId="{35061E5F-480A-4192-A555-DE7E3C07CE33}">
      <dgm:prSet phldr="0"/>
      <dgm:spPr/>
      <dgm:t>
        <a:bodyPr/>
        <a:lstStyle/>
        <a:p>
          <a:pPr rtl="0"/>
          <a:r>
            <a:rPr lang="en-US" altLang="ko-KR">
              <a:latin typeface="Avenir Next LT Pro"/>
            </a:rPr>
            <a:t>모임 이후 소비된 금액의 더치페이를 할 때 불편함을 겪음</a:t>
          </a:r>
        </a:p>
      </dgm:t>
    </dgm:pt>
    <dgm:pt modelId="{9889EAF8-4D4C-4284-BC85-A39C22A0FDBC}" type="parTrans" cxnId="{14C02696-5552-48CA-9A63-926A8CF9F8FE}">
      <dgm:prSet/>
      <dgm:spPr/>
    </dgm:pt>
    <dgm:pt modelId="{D4ED3CF0-FCC0-4433-A9E5-3D08826ABFBB}" type="sibTrans" cxnId="{14C02696-5552-48CA-9A63-926A8CF9F8FE}">
      <dgm:prSet/>
      <dgm:spPr/>
    </dgm:pt>
    <dgm:pt modelId="{5D6D230B-275F-48BC-891D-4EEF5A00CECD}">
      <dgm:prSet phldr="0"/>
      <dgm:spPr/>
      <dgm:t>
        <a:bodyPr/>
        <a:lstStyle/>
        <a:p>
          <a:pPr rtl="0"/>
          <a:r>
            <a:rPr lang="en-US" altLang="ko-KR">
              <a:latin typeface="Avenir Next LT Pro"/>
            </a:rPr>
            <a:t>현대사회에서 새롭게 떠오르고 있는 문제점인 미세먼지로 사람들과 만날 때 야외에서 만나도 되는지 망설임</a:t>
          </a:r>
        </a:p>
      </dgm:t>
    </dgm:pt>
    <dgm:pt modelId="{5B027AB3-90FD-4C65-8390-18FCC7171F89}" type="parTrans" cxnId="{565539DC-416A-4275-AD50-AAD956AA65C3}">
      <dgm:prSet/>
      <dgm:spPr/>
    </dgm:pt>
    <dgm:pt modelId="{F888AADC-F88A-4EC2-8318-4B89594A25D9}" type="sibTrans" cxnId="{565539DC-416A-4275-AD50-AAD956AA65C3}">
      <dgm:prSet/>
      <dgm:spPr/>
    </dgm:pt>
    <dgm:pt modelId="{8A5A491A-3F56-4EDB-B403-B5F45B1DF2BD}">
      <dgm:prSet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사람들과 약속장소를 잡고 미세먼지 정보를 받아 약속장소를 조정하고 쉽게 더치페이를 할 수 있는 멀티 어플리케이션을 개발</a:t>
          </a:r>
          <a:endParaRPr lang="ko-KR"/>
        </a:p>
      </dgm:t>
    </dgm:pt>
    <dgm:pt modelId="{2ABBCE54-3529-4DEB-B613-F044AE6E5D6D}" type="parTrans" cxnId="{01317901-AA98-4658-86D7-AB8C33BA0C60}">
      <dgm:prSet/>
      <dgm:spPr/>
    </dgm:pt>
    <dgm:pt modelId="{048F142C-511A-40C0-8671-B6803CF4F138}" type="sibTrans" cxnId="{01317901-AA98-4658-86D7-AB8C33BA0C60}">
      <dgm:prSet/>
      <dgm:spPr/>
    </dgm:pt>
    <dgm:pt modelId="{C3A46AB5-7796-4726-A407-26B74DAD804C}" type="pres">
      <dgm:prSet presAssocID="{AFF362F3-CDE3-4561-82E8-9CBA0C9323D4}" presName="Name0" presStyleCnt="0">
        <dgm:presLayoutVars>
          <dgm:dir/>
          <dgm:animLvl val="lvl"/>
          <dgm:resizeHandles val="exact"/>
        </dgm:presLayoutVars>
      </dgm:prSet>
      <dgm:spPr/>
    </dgm:pt>
    <dgm:pt modelId="{E9E49548-0D5E-4CC9-898E-4BEDD2F3BD73}" type="pres">
      <dgm:prSet presAssocID="{AFF362F3-CDE3-4561-82E8-9CBA0C9323D4}" presName="tSp" presStyleCnt="0"/>
      <dgm:spPr/>
    </dgm:pt>
    <dgm:pt modelId="{69D3C0CB-655F-408C-A9BC-B681686097F1}" type="pres">
      <dgm:prSet presAssocID="{AFF362F3-CDE3-4561-82E8-9CBA0C9323D4}" presName="bSp" presStyleCnt="0"/>
      <dgm:spPr/>
    </dgm:pt>
    <dgm:pt modelId="{C03BFED9-136F-4F16-B0B6-CC0283A33F46}" type="pres">
      <dgm:prSet presAssocID="{AFF362F3-CDE3-4561-82E8-9CBA0C9323D4}" presName="process" presStyleCnt="0"/>
      <dgm:spPr/>
    </dgm:pt>
    <dgm:pt modelId="{0B23A44B-47DF-4643-9D24-C6E0B96041B3}" type="pres">
      <dgm:prSet presAssocID="{4B80137F-760A-4B1A-88CA-957236CA831C}" presName="composite1" presStyleCnt="0"/>
      <dgm:spPr/>
    </dgm:pt>
    <dgm:pt modelId="{F30A39A9-81A4-46B5-9F43-9391E7976E0B}" type="pres">
      <dgm:prSet presAssocID="{4B80137F-760A-4B1A-88CA-957236CA831C}" presName="dummyNode1" presStyleLbl="node1" presStyleIdx="0" presStyleCnt="2"/>
      <dgm:spPr/>
    </dgm:pt>
    <dgm:pt modelId="{6A5AD620-0857-4CC4-96C2-2B4A58A1E6C9}" type="pres">
      <dgm:prSet presAssocID="{4B80137F-760A-4B1A-88CA-957236CA831C}" presName="childNode1" presStyleLbl="bgAcc1" presStyleIdx="0" presStyleCnt="2">
        <dgm:presLayoutVars>
          <dgm:bulletEnabled val="1"/>
        </dgm:presLayoutVars>
      </dgm:prSet>
      <dgm:spPr/>
    </dgm:pt>
    <dgm:pt modelId="{F6C8E6D0-172B-4D6B-BE6B-5AEC19CF567D}" type="pres">
      <dgm:prSet presAssocID="{4B80137F-760A-4B1A-88CA-957236CA831C}" presName="childNode1tx" presStyleLbl="bgAcc1" presStyleIdx="0" presStyleCnt="2">
        <dgm:presLayoutVars>
          <dgm:bulletEnabled val="1"/>
        </dgm:presLayoutVars>
      </dgm:prSet>
      <dgm:spPr/>
    </dgm:pt>
    <dgm:pt modelId="{6CADE123-F080-4A70-B7E1-50FE83B1CA0A}" type="pres">
      <dgm:prSet presAssocID="{4B80137F-760A-4B1A-88CA-957236CA831C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F89BBE20-422C-4DEA-98BC-87EE7D4388B0}" type="pres">
      <dgm:prSet presAssocID="{4B80137F-760A-4B1A-88CA-957236CA831C}" presName="connSite1" presStyleCnt="0"/>
      <dgm:spPr/>
    </dgm:pt>
    <dgm:pt modelId="{D8E4A232-FBBB-4A9E-B8B6-73375CFEE4BD}" type="pres">
      <dgm:prSet presAssocID="{4CBC0A41-CF2C-49D7-97B5-DDB2FB4B2B1A}" presName="Name9" presStyleLbl="sibTrans2D1" presStyleIdx="0" presStyleCnt="1"/>
      <dgm:spPr/>
    </dgm:pt>
    <dgm:pt modelId="{627AFDC2-8BB3-4B34-A38D-744683348E31}" type="pres">
      <dgm:prSet presAssocID="{09251C54-F1FF-40E2-82B4-E4E95223EBFA}" presName="composite2" presStyleCnt="0"/>
      <dgm:spPr/>
    </dgm:pt>
    <dgm:pt modelId="{7647082E-B1E4-4D42-9E45-79F9A638D339}" type="pres">
      <dgm:prSet presAssocID="{09251C54-F1FF-40E2-82B4-E4E95223EBFA}" presName="dummyNode2" presStyleLbl="node1" presStyleIdx="0" presStyleCnt="2"/>
      <dgm:spPr/>
    </dgm:pt>
    <dgm:pt modelId="{C037C568-2282-45B4-A76A-4158BDBFA0D4}" type="pres">
      <dgm:prSet presAssocID="{09251C54-F1FF-40E2-82B4-E4E95223EBFA}" presName="childNode2" presStyleLbl="bgAcc1" presStyleIdx="1" presStyleCnt="2">
        <dgm:presLayoutVars>
          <dgm:bulletEnabled val="1"/>
        </dgm:presLayoutVars>
      </dgm:prSet>
      <dgm:spPr/>
    </dgm:pt>
    <dgm:pt modelId="{A8C669A8-0F6B-4469-9BCB-6E25960538E1}" type="pres">
      <dgm:prSet presAssocID="{09251C54-F1FF-40E2-82B4-E4E95223EBFA}" presName="childNode2tx" presStyleLbl="bgAcc1" presStyleIdx="1" presStyleCnt="2">
        <dgm:presLayoutVars>
          <dgm:bulletEnabled val="1"/>
        </dgm:presLayoutVars>
      </dgm:prSet>
      <dgm:spPr/>
    </dgm:pt>
    <dgm:pt modelId="{698DF82A-D20C-4966-ACEB-DA4017232689}" type="pres">
      <dgm:prSet presAssocID="{09251C54-F1FF-40E2-82B4-E4E95223EBFA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0EE2F081-F6B6-4A0B-AB18-E1DB8A133B08}" type="pres">
      <dgm:prSet presAssocID="{09251C54-F1FF-40E2-82B4-E4E95223EBFA}" presName="connSite2" presStyleCnt="0"/>
      <dgm:spPr/>
    </dgm:pt>
  </dgm:ptLst>
  <dgm:cxnLst>
    <dgm:cxn modelId="{01317901-AA98-4658-86D7-AB8C33BA0C60}" srcId="{09251C54-F1FF-40E2-82B4-E4E95223EBFA}" destId="{8A5A491A-3F56-4EDB-B403-B5F45B1DF2BD}" srcOrd="0" destOrd="0" parTransId="{2ABBCE54-3529-4DEB-B613-F044AE6E5D6D}" sibTransId="{048F142C-511A-40C0-8671-B6803CF4F138}"/>
    <dgm:cxn modelId="{F85B2F0F-CCBC-4692-AEDA-37BC2BFA29DA}" type="presOf" srcId="{815DA15C-27C0-463D-A73A-A274AE8C2498}" destId="{F6C8E6D0-172B-4D6B-BE6B-5AEC19CF567D}" srcOrd="1" destOrd="0" presId="urn:microsoft.com/office/officeart/2005/8/layout/hProcess4"/>
    <dgm:cxn modelId="{CAE5C135-BB69-4F7C-AF6B-A7FB667E605B}" srcId="{AFF362F3-CDE3-4561-82E8-9CBA0C9323D4}" destId="{09251C54-F1FF-40E2-82B4-E4E95223EBFA}" srcOrd="1" destOrd="0" parTransId="{FE260746-67F7-4633-99E7-E20FB96026A7}" sibTransId="{EE805B15-7C7E-4F2A-B2A2-96E59C3013F3}"/>
    <dgm:cxn modelId="{EA39293F-7BD2-4F3E-AC52-5868DE1F1817}" type="presOf" srcId="{35061E5F-480A-4192-A555-DE7E3C07CE33}" destId="{6A5AD620-0857-4CC4-96C2-2B4A58A1E6C9}" srcOrd="0" destOrd="1" presId="urn:microsoft.com/office/officeart/2005/8/layout/hProcess4"/>
    <dgm:cxn modelId="{7E2D7F5D-40E2-4B85-AFF3-A312B9495860}" type="presOf" srcId="{09251C54-F1FF-40E2-82B4-E4E95223EBFA}" destId="{698DF82A-D20C-4966-ACEB-DA4017232689}" srcOrd="0" destOrd="0" presId="urn:microsoft.com/office/officeart/2005/8/layout/hProcess4"/>
    <dgm:cxn modelId="{2329C94C-CAA4-406F-B8BC-720CB079C891}" type="presOf" srcId="{4B80137F-760A-4B1A-88CA-957236CA831C}" destId="{6CADE123-F080-4A70-B7E1-50FE83B1CA0A}" srcOrd="0" destOrd="0" presId="urn:microsoft.com/office/officeart/2005/8/layout/hProcess4"/>
    <dgm:cxn modelId="{4532A36E-603F-4423-9FA4-792DFC0C3BBD}" srcId="{AFF362F3-CDE3-4561-82E8-9CBA0C9323D4}" destId="{4B80137F-760A-4B1A-88CA-957236CA831C}" srcOrd="0" destOrd="0" parTransId="{68BF8A0E-C156-4C39-BDFD-CAA558A778FB}" sibTransId="{4CBC0A41-CF2C-49D7-97B5-DDB2FB4B2B1A}"/>
    <dgm:cxn modelId="{56FE885A-E58F-416E-93F2-03DF3E75D705}" srcId="{4B80137F-760A-4B1A-88CA-957236CA831C}" destId="{815DA15C-27C0-463D-A73A-A274AE8C2498}" srcOrd="0" destOrd="0" parTransId="{345F9345-551B-425D-A566-4E94308195BF}" sibTransId="{B47CAB9A-A62E-4806-A8FF-A5647F4C352B}"/>
    <dgm:cxn modelId="{744C9C8F-4320-4A64-96AC-183045F24546}" type="presOf" srcId="{AFF362F3-CDE3-4561-82E8-9CBA0C9323D4}" destId="{C3A46AB5-7796-4726-A407-26B74DAD804C}" srcOrd="0" destOrd="0" presId="urn:microsoft.com/office/officeart/2005/8/layout/hProcess4"/>
    <dgm:cxn modelId="{14C02696-5552-48CA-9A63-926A8CF9F8FE}" srcId="{4B80137F-760A-4B1A-88CA-957236CA831C}" destId="{35061E5F-480A-4192-A555-DE7E3C07CE33}" srcOrd="1" destOrd="0" parTransId="{9889EAF8-4D4C-4284-BC85-A39C22A0FDBC}" sibTransId="{D4ED3CF0-FCC0-4433-A9E5-3D08826ABFBB}"/>
    <dgm:cxn modelId="{BCCE4EA6-843A-403F-9FA4-867A7A318004}" type="presOf" srcId="{5D6D230B-275F-48BC-891D-4EEF5A00CECD}" destId="{6A5AD620-0857-4CC4-96C2-2B4A58A1E6C9}" srcOrd="0" destOrd="2" presId="urn:microsoft.com/office/officeart/2005/8/layout/hProcess4"/>
    <dgm:cxn modelId="{4D1965C2-F6F7-492F-9997-0B84397CDDE8}" type="presOf" srcId="{4CBC0A41-CF2C-49D7-97B5-DDB2FB4B2B1A}" destId="{D8E4A232-FBBB-4A9E-B8B6-73375CFEE4BD}" srcOrd="0" destOrd="0" presId="urn:microsoft.com/office/officeart/2005/8/layout/hProcess4"/>
    <dgm:cxn modelId="{8CDBFCC4-052D-4048-84C1-DE026959372E}" type="presOf" srcId="{35061E5F-480A-4192-A555-DE7E3C07CE33}" destId="{F6C8E6D0-172B-4D6B-BE6B-5AEC19CF567D}" srcOrd="1" destOrd="1" presId="urn:microsoft.com/office/officeart/2005/8/layout/hProcess4"/>
    <dgm:cxn modelId="{5D900FC5-6E4A-4175-B85B-B2CC1E8A888B}" type="presOf" srcId="{815DA15C-27C0-463D-A73A-A274AE8C2498}" destId="{6A5AD620-0857-4CC4-96C2-2B4A58A1E6C9}" srcOrd="0" destOrd="0" presId="urn:microsoft.com/office/officeart/2005/8/layout/hProcess4"/>
    <dgm:cxn modelId="{A62821CB-55AA-49EB-AD0C-52235B5681D3}" type="presOf" srcId="{8A5A491A-3F56-4EDB-B403-B5F45B1DF2BD}" destId="{C037C568-2282-45B4-A76A-4158BDBFA0D4}" srcOrd="0" destOrd="0" presId="urn:microsoft.com/office/officeart/2005/8/layout/hProcess4"/>
    <dgm:cxn modelId="{703C45D6-2B77-4F41-977C-A439051B8A35}" type="presOf" srcId="{5D6D230B-275F-48BC-891D-4EEF5A00CECD}" destId="{F6C8E6D0-172B-4D6B-BE6B-5AEC19CF567D}" srcOrd="1" destOrd="2" presId="urn:microsoft.com/office/officeart/2005/8/layout/hProcess4"/>
    <dgm:cxn modelId="{565539DC-416A-4275-AD50-AAD956AA65C3}" srcId="{4B80137F-760A-4B1A-88CA-957236CA831C}" destId="{5D6D230B-275F-48BC-891D-4EEF5A00CECD}" srcOrd="2" destOrd="0" parTransId="{5B027AB3-90FD-4C65-8390-18FCC7171F89}" sibTransId="{F888AADC-F88A-4EC2-8318-4B89594A25D9}"/>
    <dgm:cxn modelId="{A674F7FC-0EC5-494B-8EED-BB75B9CE7F5D}" type="presOf" srcId="{8A5A491A-3F56-4EDB-B403-B5F45B1DF2BD}" destId="{A8C669A8-0F6B-4469-9BCB-6E25960538E1}" srcOrd="1" destOrd="0" presId="urn:microsoft.com/office/officeart/2005/8/layout/hProcess4"/>
    <dgm:cxn modelId="{2368DF4A-3C68-4C00-909B-03F8E888FD4E}" type="presParOf" srcId="{C3A46AB5-7796-4726-A407-26B74DAD804C}" destId="{E9E49548-0D5E-4CC9-898E-4BEDD2F3BD73}" srcOrd="0" destOrd="0" presId="urn:microsoft.com/office/officeart/2005/8/layout/hProcess4"/>
    <dgm:cxn modelId="{782B84CF-A04E-4ED1-BFBB-49019F587B16}" type="presParOf" srcId="{C3A46AB5-7796-4726-A407-26B74DAD804C}" destId="{69D3C0CB-655F-408C-A9BC-B681686097F1}" srcOrd="1" destOrd="0" presId="urn:microsoft.com/office/officeart/2005/8/layout/hProcess4"/>
    <dgm:cxn modelId="{D4C67916-FB42-4E8E-AAB9-8BBF9EF5C966}" type="presParOf" srcId="{C3A46AB5-7796-4726-A407-26B74DAD804C}" destId="{C03BFED9-136F-4F16-B0B6-CC0283A33F46}" srcOrd="2" destOrd="0" presId="urn:microsoft.com/office/officeart/2005/8/layout/hProcess4"/>
    <dgm:cxn modelId="{A502EA0E-9BC0-438F-A68A-81DC9339DACA}" type="presParOf" srcId="{C03BFED9-136F-4F16-B0B6-CC0283A33F46}" destId="{0B23A44B-47DF-4643-9D24-C6E0B96041B3}" srcOrd="0" destOrd="0" presId="urn:microsoft.com/office/officeart/2005/8/layout/hProcess4"/>
    <dgm:cxn modelId="{67FAE8EE-0DE6-4A1B-B6C2-52138097AACB}" type="presParOf" srcId="{0B23A44B-47DF-4643-9D24-C6E0B96041B3}" destId="{F30A39A9-81A4-46B5-9F43-9391E7976E0B}" srcOrd="0" destOrd="0" presId="urn:microsoft.com/office/officeart/2005/8/layout/hProcess4"/>
    <dgm:cxn modelId="{616ED4BC-CDEB-43AB-A8F1-CE4EB2EF4F51}" type="presParOf" srcId="{0B23A44B-47DF-4643-9D24-C6E0B96041B3}" destId="{6A5AD620-0857-4CC4-96C2-2B4A58A1E6C9}" srcOrd="1" destOrd="0" presId="urn:microsoft.com/office/officeart/2005/8/layout/hProcess4"/>
    <dgm:cxn modelId="{FE97BBC4-3158-4936-94FE-8547E6CDAF5B}" type="presParOf" srcId="{0B23A44B-47DF-4643-9D24-C6E0B96041B3}" destId="{F6C8E6D0-172B-4D6B-BE6B-5AEC19CF567D}" srcOrd="2" destOrd="0" presId="urn:microsoft.com/office/officeart/2005/8/layout/hProcess4"/>
    <dgm:cxn modelId="{88147CF9-F1BB-4649-8BAF-0B1F662EF132}" type="presParOf" srcId="{0B23A44B-47DF-4643-9D24-C6E0B96041B3}" destId="{6CADE123-F080-4A70-B7E1-50FE83B1CA0A}" srcOrd="3" destOrd="0" presId="urn:microsoft.com/office/officeart/2005/8/layout/hProcess4"/>
    <dgm:cxn modelId="{2570C1BE-88B8-4BE0-A76D-20BA67506934}" type="presParOf" srcId="{0B23A44B-47DF-4643-9D24-C6E0B96041B3}" destId="{F89BBE20-422C-4DEA-98BC-87EE7D4388B0}" srcOrd="4" destOrd="0" presId="urn:microsoft.com/office/officeart/2005/8/layout/hProcess4"/>
    <dgm:cxn modelId="{ACD1BA9D-07B0-4980-B0CE-B1958416BD4F}" type="presParOf" srcId="{C03BFED9-136F-4F16-B0B6-CC0283A33F46}" destId="{D8E4A232-FBBB-4A9E-B8B6-73375CFEE4BD}" srcOrd="1" destOrd="0" presId="urn:microsoft.com/office/officeart/2005/8/layout/hProcess4"/>
    <dgm:cxn modelId="{D5521A68-A1DA-4929-844E-4DE5590A2C54}" type="presParOf" srcId="{C03BFED9-136F-4F16-B0B6-CC0283A33F46}" destId="{627AFDC2-8BB3-4B34-A38D-744683348E31}" srcOrd="2" destOrd="0" presId="urn:microsoft.com/office/officeart/2005/8/layout/hProcess4"/>
    <dgm:cxn modelId="{BE67A6B4-66EC-44E9-8FE5-9740912A11E6}" type="presParOf" srcId="{627AFDC2-8BB3-4B34-A38D-744683348E31}" destId="{7647082E-B1E4-4D42-9E45-79F9A638D339}" srcOrd="0" destOrd="0" presId="urn:microsoft.com/office/officeart/2005/8/layout/hProcess4"/>
    <dgm:cxn modelId="{B974BE16-81CD-4381-980A-A8B51EB0F326}" type="presParOf" srcId="{627AFDC2-8BB3-4B34-A38D-744683348E31}" destId="{C037C568-2282-45B4-A76A-4158BDBFA0D4}" srcOrd="1" destOrd="0" presId="urn:microsoft.com/office/officeart/2005/8/layout/hProcess4"/>
    <dgm:cxn modelId="{20ED1C81-F946-40CF-8DD9-FE575A151229}" type="presParOf" srcId="{627AFDC2-8BB3-4B34-A38D-744683348E31}" destId="{A8C669A8-0F6B-4469-9BCB-6E25960538E1}" srcOrd="2" destOrd="0" presId="urn:microsoft.com/office/officeart/2005/8/layout/hProcess4"/>
    <dgm:cxn modelId="{014E3D08-9B50-4BFE-8B21-1D9184BC82F1}" type="presParOf" srcId="{627AFDC2-8BB3-4B34-A38D-744683348E31}" destId="{698DF82A-D20C-4966-ACEB-DA4017232689}" srcOrd="3" destOrd="0" presId="urn:microsoft.com/office/officeart/2005/8/layout/hProcess4"/>
    <dgm:cxn modelId="{4935A8F0-77AD-4FEC-A7DE-B3FF5E877476}" type="presParOf" srcId="{627AFDC2-8BB3-4B34-A38D-744683348E31}" destId="{0EE2F081-F6B6-4A0B-AB18-E1DB8A133B0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606F74-0C43-48BC-A623-CB01C8045B3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C26CC29B-5348-49EF-897F-12A9A55C1BBC}">
      <dgm:prSet phldrT="[텍스트]"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중간지점</a:t>
          </a:r>
          <a:endParaRPr lang="ko-KR" altLang="en-US"/>
        </a:p>
      </dgm:t>
    </dgm:pt>
    <dgm:pt modelId="{78941941-C86A-4944-9823-8A4D0E81D823}" type="parTrans" cxnId="{77DDAB72-12AF-40E9-A137-95066D3F84C2}">
      <dgm:prSet/>
      <dgm:spPr/>
      <dgm:t>
        <a:bodyPr/>
        <a:lstStyle/>
        <a:p>
          <a:pPr latinLnBrk="1"/>
          <a:endParaRPr lang="ko-KR" altLang="en-US"/>
        </a:p>
      </dgm:t>
    </dgm:pt>
    <dgm:pt modelId="{A4237723-1727-4077-B5C8-10DFF853D9F4}" type="sibTrans" cxnId="{77DDAB72-12AF-40E9-A137-95066D3F84C2}">
      <dgm:prSet/>
      <dgm:spPr/>
      <dgm:t>
        <a:bodyPr/>
        <a:lstStyle/>
        <a:p>
          <a:pPr latinLnBrk="1"/>
          <a:endParaRPr lang="ko-KR" altLang="en-US"/>
        </a:p>
      </dgm:t>
    </dgm:pt>
    <dgm:pt modelId="{C750C3EB-1390-45A0-A8F6-1295A5F7E69C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지도에 위치를 검색하면 찾아주는 기능</a:t>
          </a:r>
          <a:endParaRPr lang="ko-KR" altLang="en-US"/>
        </a:p>
      </dgm:t>
    </dgm:pt>
    <dgm:pt modelId="{C3513958-E32A-4C5E-A8A0-E91E3487A5D5}" type="parTrans" cxnId="{77269C19-9601-416A-9A8C-C623C531890F}">
      <dgm:prSet/>
      <dgm:spPr/>
      <dgm:t>
        <a:bodyPr/>
        <a:lstStyle/>
        <a:p>
          <a:pPr latinLnBrk="1"/>
          <a:endParaRPr lang="ko-KR" altLang="en-US"/>
        </a:p>
      </dgm:t>
    </dgm:pt>
    <dgm:pt modelId="{8699BB81-9272-4F55-9216-1A637F0B2FA2}" type="sibTrans" cxnId="{77269C19-9601-416A-9A8C-C623C531890F}">
      <dgm:prSet/>
      <dgm:spPr/>
      <dgm:t>
        <a:bodyPr/>
        <a:lstStyle/>
        <a:p>
          <a:pPr latinLnBrk="1"/>
          <a:endParaRPr lang="ko-KR" altLang="en-US"/>
        </a:p>
      </dgm:t>
    </dgm:pt>
    <dgm:pt modelId="{C1898074-9599-415C-BE99-430EC1CD4B81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직관적인 중간지점만 표현해주는 것이 아닌 주변의 놀거리 제공</a:t>
          </a:r>
          <a:endParaRPr lang="ko-KR" altLang="en-US"/>
        </a:p>
      </dgm:t>
    </dgm:pt>
    <dgm:pt modelId="{D40BED4B-61F8-40DB-A088-CEEF06489D70}" type="parTrans" cxnId="{BF2799F3-1DF3-4F78-96ED-89A0B62E98BB}">
      <dgm:prSet/>
      <dgm:spPr/>
      <dgm:t>
        <a:bodyPr/>
        <a:lstStyle/>
        <a:p>
          <a:pPr latinLnBrk="1"/>
          <a:endParaRPr lang="ko-KR" altLang="en-US"/>
        </a:p>
      </dgm:t>
    </dgm:pt>
    <dgm:pt modelId="{74604631-A2DF-4C17-B316-A733266F2A1C}" type="sibTrans" cxnId="{BF2799F3-1DF3-4F78-96ED-89A0B62E98BB}">
      <dgm:prSet/>
      <dgm:spPr/>
      <dgm:t>
        <a:bodyPr/>
        <a:lstStyle/>
        <a:p>
          <a:pPr latinLnBrk="1"/>
          <a:endParaRPr lang="ko-KR" altLang="en-US"/>
        </a:p>
      </dgm:t>
    </dgm:pt>
    <dgm:pt modelId="{6C5E671C-0935-490F-8911-26FF68C09CC3}">
      <dgm:prSet phldrT="[텍스트]"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더치페이</a:t>
          </a:r>
          <a:endParaRPr lang="ko-KR" altLang="en-US"/>
        </a:p>
      </dgm:t>
    </dgm:pt>
    <dgm:pt modelId="{47AE21DD-55F3-42B7-AC8E-18224136214B}" type="parTrans" cxnId="{8DBB55BE-34FF-46A5-9CD8-BC97F3688B64}">
      <dgm:prSet/>
      <dgm:spPr/>
      <dgm:t>
        <a:bodyPr/>
        <a:lstStyle/>
        <a:p>
          <a:pPr latinLnBrk="1"/>
          <a:endParaRPr lang="ko-KR" altLang="en-US"/>
        </a:p>
      </dgm:t>
    </dgm:pt>
    <dgm:pt modelId="{01A989E8-17D3-4501-A92C-663724FC8240}" type="sibTrans" cxnId="{8DBB55BE-34FF-46A5-9CD8-BC97F3688B64}">
      <dgm:prSet/>
      <dgm:spPr/>
      <dgm:t>
        <a:bodyPr/>
        <a:lstStyle/>
        <a:p>
          <a:pPr latinLnBrk="1"/>
          <a:endParaRPr lang="ko-KR" altLang="en-US"/>
        </a:p>
      </dgm:t>
    </dgm:pt>
    <dgm:pt modelId="{9A01138A-0DB4-492D-BBA0-66DEA65F165F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알고리즘의 오류를 줄여 사용자들간 불편을 줄임</a:t>
          </a:r>
          <a:endParaRPr lang="ko-KR" altLang="en-US"/>
        </a:p>
      </dgm:t>
    </dgm:pt>
    <dgm:pt modelId="{3BD10F39-A282-4FFF-83CC-7D58375CBA1A}" type="parTrans" cxnId="{BD29879E-D0C8-43BC-B10A-AD817BC8D8B6}">
      <dgm:prSet/>
      <dgm:spPr/>
      <dgm:t>
        <a:bodyPr/>
        <a:lstStyle/>
        <a:p>
          <a:pPr latinLnBrk="1"/>
          <a:endParaRPr lang="ko-KR" altLang="en-US"/>
        </a:p>
      </dgm:t>
    </dgm:pt>
    <dgm:pt modelId="{E4C03B94-B7BE-43C0-946A-C1C7FF13BE5D}" type="sibTrans" cxnId="{BD29879E-D0C8-43BC-B10A-AD817BC8D8B6}">
      <dgm:prSet/>
      <dgm:spPr/>
      <dgm:t>
        <a:bodyPr/>
        <a:lstStyle/>
        <a:p>
          <a:pPr latinLnBrk="1"/>
          <a:endParaRPr lang="ko-KR" altLang="en-US"/>
        </a:p>
      </dgm:t>
    </dgm:pt>
    <dgm:pt modelId="{AF2EDF50-3367-4B62-BB8A-00F05AAF9320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총 금액을 나눌때 내림을 하여 돈이 부족하지 않게 총 결제자를 제외하고 랜덤으로 한 명을 뽑아 알맞게 더치페이 할 수 있게 함 </a:t>
          </a:r>
          <a:endParaRPr lang="ko-KR" altLang="en-US"/>
        </a:p>
      </dgm:t>
    </dgm:pt>
    <dgm:pt modelId="{7C02B4DA-C33D-43FA-A85E-3ACA7BBEF23E}" type="parTrans" cxnId="{E43683C8-FF9C-41DA-BB23-910E33A0FA05}">
      <dgm:prSet/>
      <dgm:spPr/>
      <dgm:t>
        <a:bodyPr/>
        <a:lstStyle/>
        <a:p>
          <a:pPr latinLnBrk="1"/>
          <a:endParaRPr lang="ko-KR" altLang="en-US"/>
        </a:p>
      </dgm:t>
    </dgm:pt>
    <dgm:pt modelId="{6EFED36C-15CA-415B-8751-FDF0ECFEBD9E}" type="sibTrans" cxnId="{E43683C8-FF9C-41DA-BB23-910E33A0FA05}">
      <dgm:prSet/>
      <dgm:spPr/>
      <dgm:t>
        <a:bodyPr/>
        <a:lstStyle/>
        <a:p>
          <a:pPr latinLnBrk="1"/>
          <a:endParaRPr lang="ko-KR" altLang="en-US"/>
        </a:p>
      </dgm:t>
    </dgm:pt>
    <dgm:pt modelId="{824A808A-1FDE-4A16-9FCF-4D53F5489F3C}">
      <dgm:prSet phldrT="[텍스트]"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미세먼지</a:t>
          </a:r>
          <a:endParaRPr lang="ko-KR" altLang="en-US"/>
        </a:p>
      </dgm:t>
    </dgm:pt>
    <dgm:pt modelId="{A47D267C-7850-43BD-A910-CD7F8F4A2E86}" type="parTrans" cxnId="{551E6EC6-61C6-4560-9BD7-810C83509E69}">
      <dgm:prSet/>
      <dgm:spPr/>
      <dgm:t>
        <a:bodyPr/>
        <a:lstStyle/>
        <a:p>
          <a:pPr latinLnBrk="1"/>
          <a:endParaRPr lang="ko-KR" altLang="en-US"/>
        </a:p>
      </dgm:t>
    </dgm:pt>
    <dgm:pt modelId="{19587281-D7C5-4281-B1F7-83BCD1DFB889}" type="sibTrans" cxnId="{551E6EC6-61C6-4560-9BD7-810C83509E69}">
      <dgm:prSet/>
      <dgm:spPr/>
      <dgm:t>
        <a:bodyPr/>
        <a:lstStyle/>
        <a:p>
          <a:pPr latinLnBrk="1"/>
          <a:endParaRPr lang="ko-KR" altLang="en-US"/>
        </a:p>
      </dgm:t>
    </dgm:pt>
    <dgm:pt modelId="{26CE2B96-F364-418A-B970-62403608A7B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미세먼지 상황을 색이나 이모티콘의 표정 등으로 한 번에 알 수 있게 함</a:t>
          </a:r>
          <a:endParaRPr lang="ko-KR" altLang="en-US"/>
        </a:p>
      </dgm:t>
    </dgm:pt>
    <dgm:pt modelId="{57708EF0-AEAE-4806-9509-7B27F42399F4}" type="parTrans" cxnId="{7DA83C9E-1831-4614-ACB3-327AC58B8F9F}">
      <dgm:prSet/>
      <dgm:spPr/>
      <dgm:t>
        <a:bodyPr/>
        <a:lstStyle/>
        <a:p>
          <a:pPr latinLnBrk="1"/>
          <a:endParaRPr lang="ko-KR" altLang="en-US"/>
        </a:p>
      </dgm:t>
    </dgm:pt>
    <dgm:pt modelId="{22F5F6BA-C9FD-4F62-8158-1000CAF647E1}" type="sibTrans" cxnId="{7DA83C9E-1831-4614-ACB3-327AC58B8F9F}">
      <dgm:prSet/>
      <dgm:spPr/>
      <dgm:t>
        <a:bodyPr/>
        <a:lstStyle/>
        <a:p>
          <a:pPr latinLnBrk="1"/>
          <a:endParaRPr lang="ko-KR" altLang="en-US"/>
        </a:p>
      </dgm:t>
    </dgm:pt>
    <dgm:pt modelId="{400AC560-AE55-47CC-B756-2B8DC373744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미세먼지 정보를 통해 실내 및 실외를 추천할 수 있게 함</a:t>
          </a:r>
          <a:endParaRPr lang="ko-KR" altLang="en-US"/>
        </a:p>
      </dgm:t>
    </dgm:pt>
    <dgm:pt modelId="{FA47243C-D88C-4739-B8E7-4E87786A79E4}" type="parTrans" cxnId="{7A5C528B-F376-40BA-9FD1-50B969352394}">
      <dgm:prSet/>
      <dgm:spPr/>
      <dgm:t>
        <a:bodyPr/>
        <a:lstStyle/>
        <a:p>
          <a:pPr latinLnBrk="1"/>
          <a:endParaRPr lang="ko-KR" altLang="en-US"/>
        </a:p>
      </dgm:t>
    </dgm:pt>
    <dgm:pt modelId="{F7D18A2C-588C-419B-B79D-98D5A1BBDD52}" type="sibTrans" cxnId="{7A5C528B-F376-40BA-9FD1-50B969352394}">
      <dgm:prSet/>
      <dgm:spPr/>
      <dgm:t>
        <a:bodyPr/>
        <a:lstStyle/>
        <a:p>
          <a:pPr latinLnBrk="1"/>
          <a:endParaRPr lang="ko-KR" altLang="en-US"/>
        </a:p>
      </dgm:t>
    </dgm:pt>
    <dgm:pt modelId="{5A340AE9-34FD-4F28-AFBC-EE87192B04B2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오류를 최대한 줄이고 많은 정보를 통해 실질적인 장소를 제공</a:t>
          </a:r>
        </a:p>
      </dgm:t>
    </dgm:pt>
    <dgm:pt modelId="{0A424E42-BE07-4F49-99C4-A639723FA146}" type="parTrans" cxnId="{6489AE9B-0A5F-4BF8-B22C-4611D48D328C}">
      <dgm:prSet/>
      <dgm:spPr/>
    </dgm:pt>
    <dgm:pt modelId="{489C8868-758A-420A-8899-AF99C5695EFA}" type="sibTrans" cxnId="{6489AE9B-0A5F-4BF8-B22C-4611D48D328C}">
      <dgm:prSet/>
      <dgm:spPr/>
    </dgm:pt>
    <dgm:pt modelId="{CD712CE8-C525-4D79-A99A-B6C1B121A209}" type="pres">
      <dgm:prSet presAssocID="{B3606F74-0C43-48BC-A623-CB01C8045B3D}" presName="Name0" presStyleCnt="0">
        <dgm:presLayoutVars>
          <dgm:dir/>
          <dgm:animLvl val="lvl"/>
          <dgm:resizeHandles val="exact"/>
        </dgm:presLayoutVars>
      </dgm:prSet>
      <dgm:spPr/>
    </dgm:pt>
    <dgm:pt modelId="{E66882B6-075A-4AD0-B327-BCEDB302369F}" type="pres">
      <dgm:prSet presAssocID="{C26CC29B-5348-49EF-897F-12A9A55C1BBC}" presName="composite" presStyleCnt="0"/>
      <dgm:spPr/>
    </dgm:pt>
    <dgm:pt modelId="{0B02EF37-3188-4247-B88F-06799BFF7E78}" type="pres">
      <dgm:prSet presAssocID="{C26CC29B-5348-49EF-897F-12A9A55C1BB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1E41634-B496-4A0B-AE57-51A79FC79249}" type="pres">
      <dgm:prSet presAssocID="{C26CC29B-5348-49EF-897F-12A9A55C1BBC}" presName="desTx" presStyleLbl="alignAccFollowNode1" presStyleIdx="0" presStyleCnt="3">
        <dgm:presLayoutVars>
          <dgm:bulletEnabled val="1"/>
        </dgm:presLayoutVars>
      </dgm:prSet>
      <dgm:spPr/>
    </dgm:pt>
    <dgm:pt modelId="{F8A37252-5445-4076-BC60-83A011618354}" type="pres">
      <dgm:prSet presAssocID="{A4237723-1727-4077-B5C8-10DFF853D9F4}" presName="space" presStyleCnt="0"/>
      <dgm:spPr/>
    </dgm:pt>
    <dgm:pt modelId="{6D624486-5499-4146-BFCF-992B8DA01689}" type="pres">
      <dgm:prSet presAssocID="{6C5E671C-0935-490F-8911-26FF68C09CC3}" presName="composite" presStyleCnt="0"/>
      <dgm:spPr/>
    </dgm:pt>
    <dgm:pt modelId="{C4CDD1AE-F360-44B0-89C2-8CF48BB84BC7}" type="pres">
      <dgm:prSet presAssocID="{6C5E671C-0935-490F-8911-26FF68C09CC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4560BCF-9BDE-47D0-A39B-EC69B6BAA756}" type="pres">
      <dgm:prSet presAssocID="{6C5E671C-0935-490F-8911-26FF68C09CC3}" presName="desTx" presStyleLbl="alignAccFollowNode1" presStyleIdx="1" presStyleCnt="3">
        <dgm:presLayoutVars>
          <dgm:bulletEnabled val="1"/>
        </dgm:presLayoutVars>
      </dgm:prSet>
      <dgm:spPr/>
    </dgm:pt>
    <dgm:pt modelId="{CFB46B25-57BB-4E73-BF63-9F2FF98CDAC0}" type="pres">
      <dgm:prSet presAssocID="{01A989E8-17D3-4501-A92C-663724FC8240}" presName="space" presStyleCnt="0"/>
      <dgm:spPr/>
    </dgm:pt>
    <dgm:pt modelId="{63F71E15-D93A-43BE-9F4F-B8CE5C683593}" type="pres">
      <dgm:prSet presAssocID="{824A808A-1FDE-4A16-9FCF-4D53F5489F3C}" presName="composite" presStyleCnt="0"/>
      <dgm:spPr/>
    </dgm:pt>
    <dgm:pt modelId="{3EAAB432-4CC7-470A-9645-6BEAC552C130}" type="pres">
      <dgm:prSet presAssocID="{824A808A-1FDE-4A16-9FCF-4D53F5489F3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61D19CC-E8B1-4089-A22B-BBAE8BD85FF0}" type="pres">
      <dgm:prSet presAssocID="{824A808A-1FDE-4A16-9FCF-4D53F5489F3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7269C19-9601-416A-9A8C-C623C531890F}" srcId="{C26CC29B-5348-49EF-897F-12A9A55C1BBC}" destId="{C750C3EB-1390-45A0-A8F6-1295A5F7E69C}" srcOrd="0" destOrd="0" parTransId="{C3513958-E32A-4C5E-A8A0-E91E3487A5D5}" sibTransId="{8699BB81-9272-4F55-9216-1A637F0B2FA2}"/>
    <dgm:cxn modelId="{CEFA7F28-095B-4DD7-94F5-CB9D69BB62B9}" type="presOf" srcId="{400AC560-AE55-47CC-B756-2B8DC373744A}" destId="{061D19CC-E8B1-4089-A22B-BBAE8BD85FF0}" srcOrd="0" destOrd="1" presId="urn:microsoft.com/office/officeart/2005/8/layout/hList1"/>
    <dgm:cxn modelId="{32DE8844-DACA-467B-A1D2-3F53FD713A97}" type="presOf" srcId="{5A340AE9-34FD-4F28-AFBC-EE87192B04B2}" destId="{E1E41634-B496-4A0B-AE57-51A79FC79249}" srcOrd="0" destOrd="2" presId="urn:microsoft.com/office/officeart/2005/8/layout/hList1"/>
    <dgm:cxn modelId="{77DDAB72-12AF-40E9-A137-95066D3F84C2}" srcId="{B3606F74-0C43-48BC-A623-CB01C8045B3D}" destId="{C26CC29B-5348-49EF-897F-12A9A55C1BBC}" srcOrd="0" destOrd="0" parTransId="{78941941-C86A-4944-9823-8A4D0E81D823}" sibTransId="{A4237723-1727-4077-B5C8-10DFF853D9F4}"/>
    <dgm:cxn modelId="{6DD9D755-D0DC-4B83-9E24-B00847592D9C}" type="presOf" srcId="{6C5E671C-0935-490F-8911-26FF68C09CC3}" destId="{C4CDD1AE-F360-44B0-89C2-8CF48BB84BC7}" srcOrd="0" destOrd="0" presId="urn:microsoft.com/office/officeart/2005/8/layout/hList1"/>
    <dgm:cxn modelId="{77C94158-6068-40B2-8C2C-C6D9C2DDC4AF}" type="presOf" srcId="{C26CC29B-5348-49EF-897F-12A9A55C1BBC}" destId="{0B02EF37-3188-4247-B88F-06799BFF7E78}" srcOrd="0" destOrd="0" presId="urn:microsoft.com/office/officeart/2005/8/layout/hList1"/>
    <dgm:cxn modelId="{D8E6CD7C-1A75-44C9-A99B-1B724878EA95}" type="presOf" srcId="{824A808A-1FDE-4A16-9FCF-4D53F5489F3C}" destId="{3EAAB432-4CC7-470A-9645-6BEAC552C130}" srcOrd="0" destOrd="0" presId="urn:microsoft.com/office/officeart/2005/8/layout/hList1"/>
    <dgm:cxn modelId="{01850B7F-4A6A-4814-BD94-64A807F1185D}" type="presOf" srcId="{C750C3EB-1390-45A0-A8F6-1295A5F7E69C}" destId="{E1E41634-B496-4A0B-AE57-51A79FC79249}" srcOrd="0" destOrd="0" presId="urn:microsoft.com/office/officeart/2005/8/layout/hList1"/>
    <dgm:cxn modelId="{307DE580-93C6-4BBA-BD09-17F031E12077}" type="presOf" srcId="{C1898074-9599-415C-BE99-430EC1CD4B81}" destId="{E1E41634-B496-4A0B-AE57-51A79FC79249}" srcOrd="0" destOrd="1" presId="urn:microsoft.com/office/officeart/2005/8/layout/hList1"/>
    <dgm:cxn modelId="{7A5C528B-F376-40BA-9FD1-50B969352394}" srcId="{824A808A-1FDE-4A16-9FCF-4D53F5489F3C}" destId="{400AC560-AE55-47CC-B756-2B8DC373744A}" srcOrd="1" destOrd="0" parTransId="{FA47243C-D88C-4739-B8E7-4E87786A79E4}" sibTransId="{F7D18A2C-588C-419B-B79D-98D5A1BBDD52}"/>
    <dgm:cxn modelId="{6CD7148E-8733-4456-A3B5-B24A321E2318}" type="presOf" srcId="{B3606F74-0C43-48BC-A623-CB01C8045B3D}" destId="{CD712CE8-C525-4D79-A99A-B6C1B121A209}" srcOrd="0" destOrd="0" presId="urn:microsoft.com/office/officeart/2005/8/layout/hList1"/>
    <dgm:cxn modelId="{6489AE9B-0A5F-4BF8-B22C-4611D48D328C}" srcId="{C26CC29B-5348-49EF-897F-12A9A55C1BBC}" destId="{5A340AE9-34FD-4F28-AFBC-EE87192B04B2}" srcOrd="2" destOrd="0" parTransId="{0A424E42-BE07-4F49-99C4-A639723FA146}" sibTransId="{489C8868-758A-420A-8899-AF99C5695EFA}"/>
    <dgm:cxn modelId="{7DA83C9E-1831-4614-ACB3-327AC58B8F9F}" srcId="{824A808A-1FDE-4A16-9FCF-4D53F5489F3C}" destId="{26CE2B96-F364-418A-B970-62403608A7BA}" srcOrd="0" destOrd="0" parTransId="{57708EF0-AEAE-4806-9509-7B27F42399F4}" sibTransId="{22F5F6BA-C9FD-4F62-8158-1000CAF647E1}"/>
    <dgm:cxn modelId="{BD29879E-D0C8-43BC-B10A-AD817BC8D8B6}" srcId="{6C5E671C-0935-490F-8911-26FF68C09CC3}" destId="{9A01138A-0DB4-492D-BBA0-66DEA65F165F}" srcOrd="0" destOrd="0" parTransId="{3BD10F39-A282-4FFF-83CC-7D58375CBA1A}" sibTransId="{E4C03B94-B7BE-43C0-946A-C1C7FF13BE5D}"/>
    <dgm:cxn modelId="{C9ABC7AE-EC24-458E-A9D7-C96A611A4346}" type="presOf" srcId="{26CE2B96-F364-418A-B970-62403608A7BA}" destId="{061D19CC-E8B1-4089-A22B-BBAE8BD85FF0}" srcOrd="0" destOrd="0" presId="urn:microsoft.com/office/officeart/2005/8/layout/hList1"/>
    <dgm:cxn modelId="{B21FB6AF-4DDF-48E0-A4E0-DB60EB6AEC97}" type="presOf" srcId="{AF2EDF50-3367-4B62-BB8A-00F05AAF9320}" destId="{94560BCF-9BDE-47D0-A39B-EC69B6BAA756}" srcOrd="0" destOrd="1" presId="urn:microsoft.com/office/officeart/2005/8/layout/hList1"/>
    <dgm:cxn modelId="{8DBB55BE-34FF-46A5-9CD8-BC97F3688B64}" srcId="{B3606F74-0C43-48BC-A623-CB01C8045B3D}" destId="{6C5E671C-0935-490F-8911-26FF68C09CC3}" srcOrd="1" destOrd="0" parTransId="{47AE21DD-55F3-42B7-AC8E-18224136214B}" sibTransId="{01A989E8-17D3-4501-A92C-663724FC8240}"/>
    <dgm:cxn modelId="{551E6EC6-61C6-4560-9BD7-810C83509E69}" srcId="{B3606F74-0C43-48BC-A623-CB01C8045B3D}" destId="{824A808A-1FDE-4A16-9FCF-4D53F5489F3C}" srcOrd="2" destOrd="0" parTransId="{A47D267C-7850-43BD-A910-CD7F8F4A2E86}" sibTransId="{19587281-D7C5-4281-B1F7-83BCD1DFB889}"/>
    <dgm:cxn modelId="{E43683C8-FF9C-41DA-BB23-910E33A0FA05}" srcId="{6C5E671C-0935-490F-8911-26FF68C09CC3}" destId="{AF2EDF50-3367-4B62-BB8A-00F05AAF9320}" srcOrd="1" destOrd="0" parTransId="{7C02B4DA-C33D-43FA-A85E-3ACA7BBEF23E}" sibTransId="{6EFED36C-15CA-415B-8751-FDF0ECFEBD9E}"/>
    <dgm:cxn modelId="{85B6F5CE-940B-48C3-B2CD-3A0681B84566}" type="presOf" srcId="{9A01138A-0DB4-492D-BBA0-66DEA65F165F}" destId="{94560BCF-9BDE-47D0-A39B-EC69B6BAA756}" srcOrd="0" destOrd="0" presId="urn:microsoft.com/office/officeart/2005/8/layout/hList1"/>
    <dgm:cxn modelId="{BF2799F3-1DF3-4F78-96ED-89A0B62E98BB}" srcId="{C26CC29B-5348-49EF-897F-12A9A55C1BBC}" destId="{C1898074-9599-415C-BE99-430EC1CD4B81}" srcOrd="1" destOrd="0" parTransId="{D40BED4B-61F8-40DB-A088-CEEF06489D70}" sibTransId="{74604631-A2DF-4C17-B316-A733266F2A1C}"/>
    <dgm:cxn modelId="{4075B1F8-4356-4EAB-AE4A-05C04EC4C654}" type="presParOf" srcId="{CD712CE8-C525-4D79-A99A-B6C1B121A209}" destId="{E66882B6-075A-4AD0-B327-BCEDB302369F}" srcOrd="0" destOrd="0" presId="urn:microsoft.com/office/officeart/2005/8/layout/hList1"/>
    <dgm:cxn modelId="{D86A7504-45C4-4236-A992-EFFC23A62EF6}" type="presParOf" srcId="{E66882B6-075A-4AD0-B327-BCEDB302369F}" destId="{0B02EF37-3188-4247-B88F-06799BFF7E78}" srcOrd="0" destOrd="0" presId="urn:microsoft.com/office/officeart/2005/8/layout/hList1"/>
    <dgm:cxn modelId="{83C83F5B-E255-4F99-9EC2-8A106C343A7B}" type="presParOf" srcId="{E66882B6-075A-4AD0-B327-BCEDB302369F}" destId="{E1E41634-B496-4A0B-AE57-51A79FC79249}" srcOrd="1" destOrd="0" presId="urn:microsoft.com/office/officeart/2005/8/layout/hList1"/>
    <dgm:cxn modelId="{FAA3A318-88E9-43CD-BC3C-B71FAC660E4A}" type="presParOf" srcId="{CD712CE8-C525-4D79-A99A-B6C1B121A209}" destId="{F8A37252-5445-4076-BC60-83A011618354}" srcOrd="1" destOrd="0" presId="urn:microsoft.com/office/officeart/2005/8/layout/hList1"/>
    <dgm:cxn modelId="{219E11D7-FEEB-4804-ABFA-05C2858BF1FE}" type="presParOf" srcId="{CD712CE8-C525-4D79-A99A-B6C1B121A209}" destId="{6D624486-5499-4146-BFCF-992B8DA01689}" srcOrd="2" destOrd="0" presId="urn:microsoft.com/office/officeart/2005/8/layout/hList1"/>
    <dgm:cxn modelId="{EBAD7040-6ADE-4BDE-A909-7115FD1564FD}" type="presParOf" srcId="{6D624486-5499-4146-BFCF-992B8DA01689}" destId="{C4CDD1AE-F360-44B0-89C2-8CF48BB84BC7}" srcOrd="0" destOrd="0" presId="urn:microsoft.com/office/officeart/2005/8/layout/hList1"/>
    <dgm:cxn modelId="{4D360C12-98E7-4DD6-A2DF-BFECAA67F284}" type="presParOf" srcId="{6D624486-5499-4146-BFCF-992B8DA01689}" destId="{94560BCF-9BDE-47D0-A39B-EC69B6BAA756}" srcOrd="1" destOrd="0" presId="urn:microsoft.com/office/officeart/2005/8/layout/hList1"/>
    <dgm:cxn modelId="{13E51B9C-7222-4126-A50D-7940B3F46440}" type="presParOf" srcId="{CD712CE8-C525-4D79-A99A-B6C1B121A209}" destId="{CFB46B25-57BB-4E73-BF63-9F2FF98CDAC0}" srcOrd="3" destOrd="0" presId="urn:microsoft.com/office/officeart/2005/8/layout/hList1"/>
    <dgm:cxn modelId="{E17DB7AA-72CA-48C7-B4DC-BC73AC926FB1}" type="presParOf" srcId="{CD712CE8-C525-4D79-A99A-B6C1B121A209}" destId="{63F71E15-D93A-43BE-9F4F-B8CE5C683593}" srcOrd="4" destOrd="0" presId="urn:microsoft.com/office/officeart/2005/8/layout/hList1"/>
    <dgm:cxn modelId="{49248BF4-9384-4451-B2F8-800E1F4CE4FF}" type="presParOf" srcId="{63F71E15-D93A-43BE-9F4F-B8CE5C683593}" destId="{3EAAB432-4CC7-470A-9645-6BEAC552C130}" srcOrd="0" destOrd="0" presId="urn:microsoft.com/office/officeart/2005/8/layout/hList1"/>
    <dgm:cxn modelId="{7313A686-3E14-4B95-A04F-77EE04DFDA7F}" type="presParOf" srcId="{63F71E15-D93A-43BE-9F4F-B8CE5C683593}" destId="{061D19CC-E8B1-4089-A22B-BBAE8BD85F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8536CB5-20CC-4008-9FB1-885839B77D7C}" type="doc">
      <dgm:prSet loTypeId="urn:microsoft.com/office/officeart/2005/8/layout/vList6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FCCD54E9-B6AC-49C7-9B15-36C5B22B5B85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 중간지점</a:t>
          </a:r>
          <a:endParaRPr lang="ko-KR" altLang="en-US"/>
        </a:p>
      </dgm:t>
    </dgm:pt>
    <dgm:pt modelId="{8FB055D3-7005-48CD-AE09-1560B697467E}" type="parTrans" cxnId="{8E330A40-9983-445E-9573-69DF3C2106A4}">
      <dgm:prSet/>
      <dgm:spPr/>
      <dgm:t>
        <a:bodyPr/>
        <a:lstStyle/>
        <a:p>
          <a:pPr latinLnBrk="1"/>
          <a:endParaRPr lang="ko-KR" altLang="en-US"/>
        </a:p>
      </dgm:t>
    </dgm:pt>
    <dgm:pt modelId="{12A0428D-9E4E-4EFD-820C-26BE1CB9E60D}" type="sibTrans" cxnId="{8E330A40-9983-445E-9573-69DF3C2106A4}">
      <dgm:prSet/>
      <dgm:spPr/>
      <dgm:t>
        <a:bodyPr/>
        <a:lstStyle/>
        <a:p>
          <a:pPr latinLnBrk="1"/>
          <a:endParaRPr lang="ko-KR" altLang="en-US"/>
        </a:p>
      </dgm:t>
    </dgm:pt>
    <dgm:pt modelId="{446C8208-4849-4002-AE76-EFDB5E40C1F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사용자들 간 약속장소를 잡는 경우 중간지점의 좌표 주변 장소를 추천해주어 편리함</a:t>
          </a:r>
          <a:endParaRPr lang="ko-KR" altLang="en-US"/>
        </a:p>
      </dgm:t>
    </dgm:pt>
    <dgm:pt modelId="{F21292BE-B803-4C62-A08C-E4847B4BD7C4}" type="parTrans" cxnId="{2C2B0833-678F-43E3-9AA8-D9169FCA4922}">
      <dgm:prSet/>
      <dgm:spPr/>
      <dgm:t>
        <a:bodyPr/>
        <a:lstStyle/>
        <a:p>
          <a:pPr latinLnBrk="1"/>
          <a:endParaRPr lang="ko-KR" altLang="en-US"/>
        </a:p>
      </dgm:t>
    </dgm:pt>
    <dgm:pt modelId="{44D5806E-5BCD-4C4B-A119-24A1E4910F39}" type="sibTrans" cxnId="{2C2B0833-678F-43E3-9AA8-D9169FCA4922}">
      <dgm:prSet/>
      <dgm:spPr/>
      <dgm:t>
        <a:bodyPr/>
        <a:lstStyle/>
        <a:p>
          <a:pPr latinLnBrk="1"/>
          <a:endParaRPr lang="ko-KR" altLang="en-US"/>
        </a:p>
      </dgm:t>
    </dgm:pt>
    <dgm:pt modelId="{7B7D6C5C-9980-4BFD-810C-648F368E05CB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중간지점을 찾지 못해 번갈아가며 약속장소를 잡는 번거로움을 줄임</a:t>
          </a:r>
          <a:endParaRPr lang="ko-KR" altLang="en-US"/>
        </a:p>
      </dgm:t>
    </dgm:pt>
    <dgm:pt modelId="{85B0E3DB-462C-4345-9EE3-785764260A47}" type="parTrans" cxnId="{D53DFF78-BFA5-43FB-8D3B-8412985C6FE5}">
      <dgm:prSet/>
      <dgm:spPr/>
      <dgm:t>
        <a:bodyPr/>
        <a:lstStyle/>
        <a:p>
          <a:pPr latinLnBrk="1"/>
          <a:endParaRPr lang="ko-KR" altLang="en-US"/>
        </a:p>
      </dgm:t>
    </dgm:pt>
    <dgm:pt modelId="{96F0824E-0B78-4A98-87B0-A5CAF8F626E3}" type="sibTrans" cxnId="{D53DFF78-BFA5-43FB-8D3B-8412985C6FE5}">
      <dgm:prSet/>
      <dgm:spPr/>
      <dgm:t>
        <a:bodyPr/>
        <a:lstStyle/>
        <a:p>
          <a:pPr latinLnBrk="1"/>
          <a:endParaRPr lang="ko-KR" altLang="en-US"/>
        </a:p>
      </dgm:t>
    </dgm:pt>
    <dgm:pt modelId="{74F02CF2-2B9E-45E0-A582-B3A46D49F267}">
      <dgm:prSet phldrT="[텍스트]"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더치페이</a:t>
          </a:r>
          <a:endParaRPr lang="ko-KR" altLang="en-US"/>
        </a:p>
      </dgm:t>
    </dgm:pt>
    <dgm:pt modelId="{454943A8-95A7-4DF2-976D-9D5475E0894E}" type="parTrans" cxnId="{4B343698-49B7-4BEB-884D-802865D9C4A1}">
      <dgm:prSet/>
      <dgm:spPr/>
      <dgm:t>
        <a:bodyPr/>
        <a:lstStyle/>
        <a:p>
          <a:pPr latinLnBrk="1"/>
          <a:endParaRPr lang="ko-KR" altLang="en-US"/>
        </a:p>
      </dgm:t>
    </dgm:pt>
    <dgm:pt modelId="{700EC67E-0C53-47C5-94B0-398EE6591271}" type="sibTrans" cxnId="{4B343698-49B7-4BEB-884D-802865D9C4A1}">
      <dgm:prSet/>
      <dgm:spPr/>
      <dgm:t>
        <a:bodyPr/>
        <a:lstStyle/>
        <a:p>
          <a:pPr latinLnBrk="1"/>
          <a:endParaRPr lang="ko-KR" altLang="en-US"/>
        </a:p>
      </dgm:t>
    </dgm:pt>
    <dgm:pt modelId="{0FBEA32F-AEA7-4910-B3CC-C6E1A85A7EF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모임이 n차+n차 각각 총 결제금액자가 다름=복잡함</a:t>
          </a:r>
          <a:endParaRPr lang="ko-KR" altLang="en-US"/>
        </a:p>
      </dgm:t>
    </dgm:pt>
    <dgm:pt modelId="{A6E4CB4E-0EFE-455D-A30D-5D7AB0118846}" type="parTrans" cxnId="{AA7F5396-5755-457B-9DEB-EC761BE96319}">
      <dgm:prSet/>
      <dgm:spPr/>
      <dgm:t>
        <a:bodyPr/>
        <a:lstStyle/>
        <a:p>
          <a:pPr latinLnBrk="1"/>
          <a:endParaRPr lang="ko-KR" altLang="en-US"/>
        </a:p>
      </dgm:t>
    </dgm:pt>
    <dgm:pt modelId="{119E9295-300B-4641-8337-1ACCFC399FFB}" type="sibTrans" cxnId="{AA7F5396-5755-457B-9DEB-EC761BE96319}">
      <dgm:prSet/>
      <dgm:spPr/>
      <dgm:t>
        <a:bodyPr/>
        <a:lstStyle/>
        <a:p>
          <a:pPr latinLnBrk="1"/>
          <a:endParaRPr lang="ko-KR" altLang="en-US"/>
        </a:p>
      </dgm:t>
    </dgm:pt>
    <dgm:pt modelId="{244F2068-CD90-4A56-B1E3-B3FEFAB396A2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사람들간의 복잡한 계산과 애매한 상황을 피할 수 있음</a:t>
          </a:r>
          <a:endParaRPr lang="ko-KR" altLang="en-US"/>
        </a:p>
      </dgm:t>
    </dgm:pt>
    <dgm:pt modelId="{EC055E69-DB94-4A0D-B491-5E70BBB3A8BD}" type="parTrans" cxnId="{FDB28536-42B9-4F76-B9EF-EAE3374FEC6D}">
      <dgm:prSet/>
      <dgm:spPr/>
      <dgm:t>
        <a:bodyPr/>
        <a:lstStyle/>
        <a:p>
          <a:pPr latinLnBrk="1"/>
          <a:endParaRPr lang="ko-KR" altLang="en-US"/>
        </a:p>
      </dgm:t>
    </dgm:pt>
    <dgm:pt modelId="{6FDECEDE-22D7-47D6-8659-92031B5AA5AB}" type="sibTrans" cxnId="{FDB28536-42B9-4F76-B9EF-EAE3374FEC6D}">
      <dgm:prSet/>
      <dgm:spPr/>
      <dgm:t>
        <a:bodyPr/>
        <a:lstStyle/>
        <a:p>
          <a:pPr latinLnBrk="1"/>
          <a:endParaRPr lang="ko-KR" altLang="en-US"/>
        </a:p>
      </dgm:t>
    </dgm:pt>
    <dgm:pt modelId="{59B7FA6C-61AB-4886-9855-F90409BB9AC3}">
      <dgm:prSet phldr="0"/>
      <dgm:spPr/>
      <dgm:t>
        <a:bodyPr/>
        <a:lstStyle/>
        <a:p>
          <a:pPr latinLnBrk="1"/>
          <a:r>
            <a:rPr lang="ko-KR" altLang="en-US">
              <a:latin typeface="Avenir Next LT Pro"/>
            </a:rPr>
            <a:t>미세먼지</a:t>
          </a:r>
        </a:p>
      </dgm:t>
    </dgm:pt>
    <dgm:pt modelId="{B4D27F16-63F4-43D3-96F1-4738F59C389F}" type="parTrans" cxnId="{09DADCA1-529D-4088-B8C3-308FD6F0B991}">
      <dgm:prSet/>
      <dgm:spPr/>
    </dgm:pt>
    <dgm:pt modelId="{BF76FB4A-4B55-43C7-AC14-1F4590B0C9B2}" type="sibTrans" cxnId="{09DADCA1-529D-4088-B8C3-308FD6F0B991}">
      <dgm:prSet/>
      <dgm:spPr/>
    </dgm:pt>
    <dgm:pt modelId="{E4BC8BE2-ED0A-4450-B040-54D6D6CCE78B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실시간 대기상황 정보를 얻어 친구들간의 약속 장소를 실내로 혹은 실외로 추천해줌</a:t>
          </a:r>
        </a:p>
      </dgm:t>
    </dgm:pt>
    <dgm:pt modelId="{16B64762-C0E8-4CE8-A144-23EA40696B4F}" type="parTrans" cxnId="{2314162E-69DC-40E2-80DA-706C06EDA228}">
      <dgm:prSet/>
      <dgm:spPr/>
    </dgm:pt>
    <dgm:pt modelId="{75CD3746-D324-4DEB-94C7-8D2453F50946}" type="sibTrans" cxnId="{2314162E-69DC-40E2-80DA-706C06EDA228}">
      <dgm:prSet/>
      <dgm:spPr/>
    </dgm:pt>
    <dgm:pt modelId="{20E1086C-5B9D-4FE7-8842-2236F40D762C}" type="pres">
      <dgm:prSet presAssocID="{48536CB5-20CC-4008-9FB1-885839B77D7C}" presName="Name0" presStyleCnt="0">
        <dgm:presLayoutVars>
          <dgm:dir/>
          <dgm:animLvl val="lvl"/>
          <dgm:resizeHandles/>
        </dgm:presLayoutVars>
      </dgm:prSet>
      <dgm:spPr/>
    </dgm:pt>
    <dgm:pt modelId="{E4D59A78-4B26-4B3E-9852-E3397DB6E35C}" type="pres">
      <dgm:prSet presAssocID="{FCCD54E9-B6AC-49C7-9B15-36C5B22B5B85}" presName="linNode" presStyleCnt="0"/>
      <dgm:spPr/>
    </dgm:pt>
    <dgm:pt modelId="{0182D893-4666-47BB-AFBF-3A2548641C1E}" type="pres">
      <dgm:prSet presAssocID="{FCCD54E9-B6AC-49C7-9B15-36C5B22B5B85}" presName="parentShp" presStyleLbl="node1" presStyleIdx="0" presStyleCnt="3">
        <dgm:presLayoutVars>
          <dgm:bulletEnabled val="1"/>
        </dgm:presLayoutVars>
      </dgm:prSet>
      <dgm:spPr/>
    </dgm:pt>
    <dgm:pt modelId="{322D77D8-036F-4810-9911-3AC2179640AF}" type="pres">
      <dgm:prSet presAssocID="{FCCD54E9-B6AC-49C7-9B15-36C5B22B5B85}" presName="childShp" presStyleLbl="bgAccFollowNode1" presStyleIdx="0" presStyleCnt="3">
        <dgm:presLayoutVars>
          <dgm:bulletEnabled val="1"/>
        </dgm:presLayoutVars>
      </dgm:prSet>
      <dgm:spPr/>
    </dgm:pt>
    <dgm:pt modelId="{AD14F447-FF06-4684-8FC5-7FC8E9FF910D}" type="pres">
      <dgm:prSet presAssocID="{12A0428D-9E4E-4EFD-820C-26BE1CB9E60D}" presName="spacing" presStyleCnt="0"/>
      <dgm:spPr/>
    </dgm:pt>
    <dgm:pt modelId="{3B94E5EC-5394-4A79-BDBA-A2F508D3AF84}" type="pres">
      <dgm:prSet presAssocID="{74F02CF2-2B9E-45E0-A582-B3A46D49F267}" presName="linNode" presStyleCnt="0"/>
      <dgm:spPr/>
    </dgm:pt>
    <dgm:pt modelId="{9426F4C4-9402-4F73-BD8D-C5F4EC567DE2}" type="pres">
      <dgm:prSet presAssocID="{74F02CF2-2B9E-45E0-A582-B3A46D49F267}" presName="parentShp" presStyleLbl="node1" presStyleIdx="1" presStyleCnt="3">
        <dgm:presLayoutVars>
          <dgm:bulletEnabled val="1"/>
        </dgm:presLayoutVars>
      </dgm:prSet>
      <dgm:spPr/>
    </dgm:pt>
    <dgm:pt modelId="{7CE99682-201E-43B6-B730-33841DCF321B}" type="pres">
      <dgm:prSet presAssocID="{74F02CF2-2B9E-45E0-A582-B3A46D49F267}" presName="childShp" presStyleLbl="bgAccFollowNode1" presStyleIdx="1" presStyleCnt="3">
        <dgm:presLayoutVars>
          <dgm:bulletEnabled val="1"/>
        </dgm:presLayoutVars>
      </dgm:prSet>
      <dgm:spPr/>
    </dgm:pt>
    <dgm:pt modelId="{CBC76D93-6D80-4E76-8A76-DEA217A2D17D}" type="pres">
      <dgm:prSet presAssocID="{700EC67E-0C53-47C5-94B0-398EE6591271}" presName="spacing" presStyleCnt="0"/>
      <dgm:spPr/>
    </dgm:pt>
    <dgm:pt modelId="{D1E541F3-66BA-4AC3-A024-3D12927F22DA}" type="pres">
      <dgm:prSet presAssocID="{59B7FA6C-61AB-4886-9855-F90409BB9AC3}" presName="linNode" presStyleCnt="0"/>
      <dgm:spPr/>
    </dgm:pt>
    <dgm:pt modelId="{50D85C14-F470-4636-8268-71D72B45D820}" type="pres">
      <dgm:prSet presAssocID="{59B7FA6C-61AB-4886-9855-F90409BB9AC3}" presName="parentShp" presStyleLbl="node1" presStyleIdx="2" presStyleCnt="3">
        <dgm:presLayoutVars>
          <dgm:bulletEnabled val="1"/>
        </dgm:presLayoutVars>
      </dgm:prSet>
      <dgm:spPr/>
    </dgm:pt>
    <dgm:pt modelId="{F10BFC3C-7B9B-4716-8C1C-7BC4391F02E9}" type="pres">
      <dgm:prSet presAssocID="{59B7FA6C-61AB-4886-9855-F90409BB9AC3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0F7AC904-59D0-4FDC-AC1F-DC9880091E81}" type="presOf" srcId="{E4BC8BE2-ED0A-4450-B040-54D6D6CCE78B}" destId="{F10BFC3C-7B9B-4716-8C1C-7BC4391F02E9}" srcOrd="0" destOrd="0" presId="urn:microsoft.com/office/officeart/2005/8/layout/vList6"/>
    <dgm:cxn modelId="{795BE108-F744-4DCF-94CB-12DA57880AA2}" type="presOf" srcId="{0FBEA32F-AEA7-4910-B3CC-C6E1A85A7EF4}" destId="{7CE99682-201E-43B6-B730-33841DCF321B}" srcOrd="0" destOrd="0" presId="urn:microsoft.com/office/officeart/2005/8/layout/vList6"/>
    <dgm:cxn modelId="{473CD326-F4D2-4513-ABBF-D0B92D3E649F}" type="presOf" srcId="{446C8208-4849-4002-AE76-EFDB5E40C1FA}" destId="{322D77D8-036F-4810-9911-3AC2179640AF}" srcOrd="0" destOrd="0" presId="urn:microsoft.com/office/officeart/2005/8/layout/vList6"/>
    <dgm:cxn modelId="{2314162E-69DC-40E2-80DA-706C06EDA228}" srcId="{59B7FA6C-61AB-4886-9855-F90409BB9AC3}" destId="{E4BC8BE2-ED0A-4450-B040-54D6D6CCE78B}" srcOrd="0" destOrd="0" parTransId="{16B64762-C0E8-4CE8-A144-23EA40696B4F}" sibTransId="{75CD3746-D324-4DEB-94C7-8D2453F50946}"/>
    <dgm:cxn modelId="{2C2B0833-678F-43E3-9AA8-D9169FCA4922}" srcId="{FCCD54E9-B6AC-49C7-9B15-36C5B22B5B85}" destId="{446C8208-4849-4002-AE76-EFDB5E40C1FA}" srcOrd="0" destOrd="0" parTransId="{F21292BE-B803-4C62-A08C-E4847B4BD7C4}" sibTransId="{44D5806E-5BCD-4C4B-A119-24A1E4910F39}"/>
    <dgm:cxn modelId="{FDB28536-42B9-4F76-B9EF-EAE3374FEC6D}" srcId="{74F02CF2-2B9E-45E0-A582-B3A46D49F267}" destId="{244F2068-CD90-4A56-B1E3-B3FEFAB396A2}" srcOrd="1" destOrd="0" parTransId="{EC055E69-DB94-4A0D-B491-5E70BBB3A8BD}" sibTransId="{6FDECEDE-22D7-47D6-8659-92031B5AA5AB}"/>
    <dgm:cxn modelId="{0952533B-CD21-4CF0-ABE9-F7F204F87B33}" type="presOf" srcId="{FCCD54E9-B6AC-49C7-9B15-36C5B22B5B85}" destId="{0182D893-4666-47BB-AFBF-3A2548641C1E}" srcOrd="0" destOrd="0" presId="urn:microsoft.com/office/officeart/2005/8/layout/vList6"/>
    <dgm:cxn modelId="{8E330A40-9983-445E-9573-69DF3C2106A4}" srcId="{48536CB5-20CC-4008-9FB1-885839B77D7C}" destId="{FCCD54E9-B6AC-49C7-9B15-36C5B22B5B85}" srcOrd="0" destOrd="0" parTransId="{8FB055D3-7005-48CD-AE09-1560B697467E}" sibTransId="{12A0428D-9E4E-4EFD-820C-26BE1CB9E60D}"/>
    <dgm:cxn modelId="{B25FBF53-4676-4DAA-9E26-3794C68441AB}" type="presOf" srcId="{7B7D6C5C-9980-4BFD-810C-648F368E05CB}" destId="{322D77D8-036F-4810-9911-3AC2179640AF}" srcOrd="0" destOrd="1" presId="urn:microsoft.com/office/officeart/2005/8/layout/vList6"/>
    <dgm:cxn modelId="{D53DFF78-BFA5-43FB-8D3B-8412985C6FE5}" srcId="{FCCD54E9-B6AC-49C7-9B15-36C5B22B5B85}" destId="{7B7D6C5C-9980-4BFD-810C-648F368E05CB}" srcOrd="1" destOrd="0" parTransId="{85B0E3DB-462C-4345-9EE3-785764260A47}" sibTransId="{96F0824E-0B78-4A98-87B0-A5CAF8F626E3}"/>
    <dgm:cxn modelId="{5815C579-FEA8-4609-A933-96D8B932C9E7}" type="presOf" srcId="{244F2068-CD90-4A56-B1E3-B3FEFAB396A2}" destId="{7CE99682-201E-43B6-B730-33841DCF321B}" srcOrd="0" destOrd="1" presId="urn:microsoft.com/office/officeart/2005/8/layout/vList6"/>
    <dgm:cxn modelId="{AA7F5396-5755-457B-9DEB-EC761BE96319}" srcId="{74F02CF2-2B9E-45E0-A582-B3A46D49F267}" destId="{0FBEA32F-AEA7-4910-B3CC-C6E1A85A7EF4}" srcOrd="0" destOrd="0" parTransId="{A6E4CB4E-0EFE-455D-A30D-5D7AB0118846}" sibTransId="{119E9295-300B-4641-8337-1ACCFC399FFB}"/>
    <dgm:cxn modelId="{4B343698-49B7-4BEB-884D-802865D9C4A1}" srcId="{48536CB5-20CC-4008-9FB1-885839B77D7C}" destId="{74F02CF2-2B9E-45E0-A582-B3A46D49F267}" srcOrd="1" destOrd="0" parTransId="{454943A8-95A7-4DF2-976D-9D5475E0894E}" sibTransId="{700EC67E-0C53-47C5-94B0-398EE6591271}"/>
    <dgm:cxn modelId="{09DADCA1-529D-4088-B8C3-308FD6F0B991}" srcId="{48536CB5-20CC-4008-9FB1-885839B77D7C}" destId="{59B7FA6C-61AB-4886-9855-F90409BB9AC3}" srcOrd="2" destOrd="0" parTransId="{B4D27F16-63F4-43D3-96F1-4738F59C389F}" sibTransId="{BF76FB4A-4B55-43C7-AC14-1F4590B0C9B2}"/>
    <dgm:cxn modelId="{BF3221AD-744A-411C-A570-CD8AF56A692F}" type="presOf" srcId="{59B7FA6C-61AB-4886-9855-F90409BB9AC3}" destId="{50D85C14-F470-4636-8268-71D72B45D820}" srcOrd="0" destOrd="0" presId="urn:microsoft.com/office/officeart/2005/8/layout/vList6"/>
    <dgm:cxn modelId="{C71558BB-AFC6-404C-B990-5EA1B7A1B937}" type="presOf" srcId="{74F02CF2-2B9E-45E0-A582-B3A46D49F267}" destId="{9426F4C4-9402-4F73-BD8D-C5F4EC567DE2}" srcOrd="0" destOrd="0" presId="urn:microsoft.com/office/officeart/2005/8/layout/vList6"/>
    <dgm:cxn modelId="{CC645CDF-1655-4791-8009-4A20A681A59B}" type="presOf" srcId="{48536CB5-20CC-4008-9FB1-885839B77D7C}" destId="{20E1086C-5B9D-4FE7-8842-2236F40D762C}" srcOrd="0" destOrd="0" presId="urn:microsoft.com/office/officeart/2005/8/layout/vList6"/>
    <dgm:cxn modelId="{1AB20121-58E3-442D-A888-9F01E6DC84F5}" type="presParOf" srcId="{20E1086C-5B9D-4FE7-8842-2236F40D762C}" destId="{E4D59A78-4B26-4B3E-9852-E3397DB6E35C}" srcOrd="0" destOrd="0" presId="urn:microsoft.com/office/officeart/2005/8/layout/vList6"/>
    <dgm:cxn modelId="{755B9A41-612E-466B-BB80-AAF785759527}" type="presParOf" srcId="{E4D59A78-4B26-4B3E-9852-E3397DB6E35C}" destId="{0182D893-4666-47BB-AFBF-3A2548641C1E}" srcOrd="0" destOrd="0" presId="urn:microsoft.com/office/officeart/2005/8/layout/vList6"/>
    <dgm:cxn modelId="{53E98ADD-2BE7-4472-A47D-2809F5A36A0E}" type="presParOf" srcId="{E4D59A78-4B26-4B3E-9852-E3397DB6E35C}" destId="{322D77D8-036F-4810-9911-3AC2179640AF}" srcOrd="1" destOrd="0" presId="urn:microsoft.com/office/officeart/2005/8/layout/vList6"/>
    <dgm:cxn modelId="{D04283F5-55A3-45E8-ABA4-1A6BB43F3513}" type="presParOf" srcId="{20E1086C-5B9D-4FE7-8842-2236F40D762C}" destId="{AD14F447-FF06-4684-8FC5-7FC8E9FF910D}" srcOrd="1" destOrd="0" presId="urn:microsoft.com/office/officeart/2005/8/layout/vList6"/>
    <dgm:cxn modelId="{13788B4A-1175-4E8D-A557-B81F74FA7BD2}" type="presParOf" srcId="{20E1086C-5B9D-4FE7-8842-2236F40D762C}" destId="{3B94E5EC-5394-4A79-BDBA-A2F508D3AF84}" srcOrd="2" destOrd="0" presId="urn:microsoft.com/office/officeart/2005/8/layout/vList6"/>
    <dgm:cxn modelId="{F987CB6D-33DC-4555-8B9B-200F196C42FE}" type="presParOf" srcId="{3B94E5EC-5394-4A79-BDBA-A2F508D3AF84}" destId="{9426F4C4-9402-4F73-BD8D-C5F4EC567DE2}" srcOrd="0" destOrd="0" presId="urn:microsoft.com/office/officeart/2005/8/layout/vList6"/>
    <dgm:cxn modelId="{D9684EDA-D89B-41FC-BB42-F5F4822B57F3}" type="presParOf" srcId="{3B94E5EC-5394-4A79-BDBA-A2F508D3AF84}" destId="{7CE99682-201E-43B6-B730-33841DCF321B}" srcOrd="1" destOrd="0" presId="urn:microsoft.com/office/officeart/2005/8/layout/vList6"/>
    <dgm:cxn modelId="{6A3A8566-0C36-4C4B-9EE9-23025D30E407}" type="presParOf" srcId="{20E1086C-5B9D-4FE7-8842-2236F40D762C}" destId="{CBC76D93-6D80-4E76-8A76-DEA217A2D17D}" srcOrd="3" destOrd="0" presId="urn:microsoft.com/office/officeart/2005/8/layout/vList6"/>
    <dgm:cxn modelId="{BE786F75-DA2E-40B9-AA95-A2CB64094E60}" type="presParOf" srcId="{20E1086C-5B9D-4FE7-8842-2236F40D762C}" destId="{D1E541F3-66BA-4AC3-A024-3D12927F22DA}" srcOrd="4" destOrd="0" presId="urn:microsoft.com/office/officeart/2005/8/layout/vList6"/>
    <dgm:cxn modelId="{F5CBA2D9-BF77-4112-96C9-E245F7F9C1E3}" type="presParOf" srcId="{D1E541F3-66BA-4AC3-A024-3D12927F22DA}" destId="{50D85C14-F470-4636-8268-71D72B45D820}" srcOrd="0" destOrd="0" presId="urn:microsoft.com/office/officeart/2005/8/layout/vList6"/>
    <dgm:cxn modelId="{53834469-0320-4E4E-A4C2-923C50D67A5D}" type="presParOf" srcId="{D1E541F3-66BA-4AC3-A024-3D12927F22DA}" destId="{F10BFC3C-7B9B-4716-8C1C-7BC4391F02E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3FCA777-6538-416B-B889-DD3A6066FA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CEABBDF-4465-4392-871B-8996D7A85C1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b="0" i="0" u="none" strike="noStrike" cap="none" baseline="0" noProof="0" err="1">
              <a:latin typeface="Avenir Next LT Pro"/>
            </a:rPr>
            <a:t>사용자가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n명의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위치를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검색해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지도에서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찾아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핀을</a:t>
          </a:r>
          <a:r>
            <a:rPr lang="en-US" altLang="ko-KR" b="0" i="0" u="none" strike="noStrike" cap="none" baseline="0" noProof="0">
              <a:latin typeface="Avenir Next LT Pro"/>
            </a:rPr>
            <a:t> </a:t>
          </a:r>
          <a:r>
            <a:rPr lang="en-US" altLang="ko-KR" b="0" i="0" u="none" strike="noStrike" cap="none" baseline="0" noProof="0" err="1">
              <a:latin typeface="Avenir Next LT Pro"/>
            </a:rPr>
            <a:t>찍음</a:t>
          </a:r>
        </a:p>
      </dgm:t>
    </dgm:pt>
    <dgm:pt modelId="{6B46AF5B-9A8C-4E9F-94D2-21E9F9B1C7E8}" type="parTrans" cxnId="{773C80DF-0E04-4567-A5DB-69FD70E86243}">
      <dgm:prSet/>
      <dgm:spPr/>
      <dgm:t>
        <a:bodyPr/>
        <a:lstStyle/>
        <a:p>
          <a:endParaRPr lang="en-US"/>
        </a:p>
      </dgm:t>
    </dgm:pt>
    <dgm:pt modelId="{09F4B5E4-2A93-4394-B071-2B93D3A3D04D}" type="sibTrans" cxnId="{773C80DF-0E04-4567-A5DB-69FD70E86243}">
      <dgm:prSet/>
      <dgm:spPr/>
      <dgm:t>
        <a:bodyPr/>
        <a:lstStyle/>
        <a:p>
          <a:endParaRPr lang="en-US"/>
        </a:p>
      </dgm:t>
    </dgm:pt>
    <dgm:pt modelId="{54F208AA-7603-409F-AA7F-76ACC387D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>
              <a:latin typeface="Avenir Next LT Pro"/>
            </a:rPr>
            <a:t>3명, 4명 … </a:t>
          </a:r>
          <a:r>
            <a:rPr lang="en-US" altLang="ko-KR" err="1">
              <a:latin typeface="Avenir Next LT Pro"/>
            </a:rPr>
            <a:t>n명의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중간점을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찾는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알고리즘으로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중간점을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지도에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표시</a:t>
          </a:r>
          <a:endParaRPr lang="en-US" altLang="ko-KR"/>
        </a:p>
      </dgm:t>
    </dgm:pt>
    <dgm:pt modelId="{12DB6679-E29F-434C-9DA8-BB033C21DADD}" type="parTrans" cxnId="{1258AD29-B4F3-46F2-9C26-AB1768FB7321}">
      <dgm:prSet/>
      <dgm:spPr/>
      <dgm:t>
        <a:bodyPr/>
        <a:lstStyle/>
        <a:p>
          <a:endParaRPr lang="en-US"/>
        </a:p>
      </dgm:t>
    </dgm:pt>
    <dgm:pt modelId="{38AB0972-3E1D-4869-B999-45CE3EA9935C}" type="sibTrans" cxnId="{1258AD29-B4F3-46F2-9C26-AB1768FB7321}">
      <dgm:prSet/>
      <dgm:spPr/>
      <dgm:t>
        <a:bodyPr/>
        <a:lstStyle/>
        <a:p>
          <a:endParaRPr lang="en-US"/>
        </a:p>
      </dgm:t>
    </dgm:pt>
    <dgm:pt modelId="{377AC4E9-B5D8-49F4-B58E-CC6ACB03282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err="1">
              <a:latin typeface="Avenir Next LT Pro"/>
            </a:rPr>
            <a:t>지도에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표시된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중심점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주변의</a:t>
          </a:r>
          <a:r>
            <a:rPr lang="en-US" altLang="ko-KR">
              <a:latin typeface="Avenir Next LT Pro"/>
            </a:rPr>
            <a:t> </a:t>
          </a:r>
          <a:r>
            <a:rPr lang="en-US" altLang="ko-KR" err="1">
              <a:latin typeface="Avenir Next LT Pro"/>
            </a:rPr>
            <a:t>음식점</a:t>
          </a:r>
          <a:r>
            <a:rPr lang="en-US" altLang="ko-KR">
              <a:latin typeface="Avenir Next LT Pro"/>
            </a:rPr>
            <a:t> 및 </a:t>
          </a:r>
          <a:r>
            <a:rPr lang="en-US" altLang="ko-KR" err="1">
              <a:latin typeface="Avenir Next LT Pro"/>
            </a:rPr>
            <a:t>카페의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리스트를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제공</a:t>
          </a:r>
          <a:endParaRPr lang="en-US" altLang="ko-KR"/>
        </a:p>
      </dgm:t>
    </dgm:pt>
    <dgm:pt modelId="{F843E297-B969-40A0-87CC-A9E1DD111D98}" type="parTrans" cxnId="{0829D668-B004-47F9-A716-FA1CADC6E12F}">
      <dgm:prSet/>
      <dgm:spPr/>
      <dgm:t>
        <a:bodyPr/>
        <a:lstStyle/>
        <a:p>
          <a:endParaRPr lang="en-US"/>
        </a:p>
      </dgm:t>
    </dgm:pt>
    <dgm:pt modelId="{A0B4EA65-38F0-459D-9D31-A5738B85746B}" type="sibTrans" cxnId="{0829D668-B004-47F9-A716-FA1CADC6E12F}">
      <dgm:prSet/>
      <dgm:spPr/>
      <dgm:t>
        <a:bodyPr/>
        <a:lstStyle/>
        <a:p>
          <a:endParaRPr lang="en-US"/>
        </a:p>
      </dgm:t>
    </dgm:pt>
    <dgm:pt modelId="{2591DD52-E1AE-45E4-B7C3-81B15755B3D1}" type="pres">
      <dgm:prSet presAssocID="{03FCA777-6538-416B-B889-DD3A6066FAE9}" presName="root" presStyleCnt="0">
        <dgm:presLayoutVars>
          <dgm:dir/>
          <dgm:resizeHandles val="exact"/>
        </dgm:presLayoutVars>
      </dgm:prSet>
      <dgm:spPr/>
    </dgm:pt>
    <dgm:pt modelId="{6FF6DD45-C564-4FE3-9575-DA4A1B67E167}" type="pres">
      <dgm:prSet presAssocID="{5CEABBDF-4465-4392-871B-8996D7A85C19}" presName="compNode" presStyleCnt="0"/>
      <dgm:spPr/>
    </dgm:pt>
    <dgm:pt modelId="{8D09A36E-BA69-4679-892C-7951B4134EED}" type="pres">
      <dgm:prSet presAssocID="{5CEABBDF-4465-4392-871B-8996D7A85C19}" presName="bgRect" presStyleLbl="bgShp" presStyleIdx="0" presStyleCnt="3"/>
      <dgm:spPr/>
    </dgm:pt>
    <dgm:pt modelId="{1E6CAF4D-A4CB-491E-B9B6-B63A9FE4C486}" type="pres">
      <dgm:prSet presAssocID="{5CEABBDF-4465-4392-871B-8996D7A85C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표식"/>
        </a:ext>
      </dgm:extLst>
    </dgm:pt>
    <dgm:pt modelId="{F9A50674-7E00-4FF9-B4E9-50402F081D17}" type="pres">
      <dgm:prSet presAssocID="{5CEABBDF-4465-4392-871B-8996D7A85C19}" presName="spaceRect" presStyleCnt="0"/>
      <dgm:spPr/>
    </dgm:pt>
    <dgm:pt modelId="{93D4CE93-5104-4805-AF9F-DE5F123115FE}" type="pres">
      <dgm:prSet presAssocID="{5CEABBDF-4465-4392-871B-8996D7A85C19}" presName="parTx" presStyleLbl="revTx" presStyleIdx="0" presStyleCnt="3">
        <dgm:presLayoutVars>
          <dgm:chMax val="0"/>
          <dgm:chPref val="0"/>
        </dgm:presLayoutVars>
      </dgm:prSet>
      <dgm:spPr/>
    </dgm:pt>
    <dgm:pt modelId="{E8CF8210-2E1A-4E9A-8386-2B918C79B41E}" type="pres">
      <dgm:prSet presAssocID="{09F4B5E4-2A93-4394-B071-2B93D3A3D04D}" presName="sibTrans" presStyleCnt="0"/>
      <dgm:spPr/>
    </dgm:pt>
    <dgm:pt modelId="{AEBA2619-D418-40D4-9CC1-BCF87909496D}" type="pres">
      <dgm:prSet presAssocID="{54F208AA-7603-409F-AA7F-76ACC387D8E8}" presName="compNode" presStyleCnt="0"/>
      <dgm:spPr/>
    </dgm:pt>
    <dgm:pt modelId="{DD93D778-E73D-48AC-975A-D7D426ABCDD8}" type="pres">
      <dgm:prSet presAssocID="{54F208AA-7603-409F-AA7F-76ACC387D8E8}" presName="bgRect" presStyleLbl="bgShp" presStyleIdx="1" presStyleCnt="3"/>
      <dgm:spPr/>
    </dgm:pt>
    <dgm:pt modelId="{38CC21DD-26F9-4A18-98A0-855700A0745D}" type="pres">
      <dgm:prSet presAssocID="{54F208AA-7603-409F-AA7F-76ACC387D8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대상"/>
        </a:ext>
      </dgm:extLst>
    </dgm:pt>
    <dgm:pt modelId="{CA72997C-99FC-437B-AE12-F750AB8B41FB}" type="pres">
      <dgm:prSet presAssocID="{54F208AA-7603-409F-AA7F-76ACC387D8E8}" presName="spaceRect" presStyleCnt="0"/>
      <dgm:spPr/>
    </dgm:pt>
    <dgm:pt modelId="{3C27E7D7-329F-4F98-A5A3-097B596EFB51}" type="pres">
      <dgm:prSet presAssocID="{54F208AA-7603-409F-AA7F-76ACC387D8E8}" presName="parTx" presStyleLbl="revTx" presStyleIdx="1" presStyleCnt="3">
        <dgm:presLayoutVars>
          <dgm:chMax val="0"/>
          <dgm:chPref val="0"/>
        </dgm:presLayoutVars>
      </dgm:prSet>
      <dgm:spPr/>
    </dgm:pt>
    <dgm:pt modelId="{E72DB032-8168-4FA7-AA03-0C8FEF00CF6E}" type="pres">
      <dgm:prSet presAssocID="{38AB0972-3E1D-4869-B999-45CE3EA9935C}" presName="sibTrans" presStyleCnt="0"/>
      <dgm:spPr/>
    </dgm:pt>
    <dgm:pt modelId="{6A7DA027-3905-44A4-A3AE-9DFF008785BF}" type="pres">
      <dgm:prSet presAssocID="{377AC4E9-B5D8-49F4-B58E-CC6ACB032826}" presName="compNode" presStyleCnt="0"/>
      <dgm:spPr/>
    </dgm:pt>
    <dgm:pt modelId="{6A39AB5F-88DB-4A69-B180-58264FDDDBC0}" type="pres">
      <dgm:prSet presAssocID="{377AC4E9-B5D8-49F4-B58E-CC6ACB032826}" presName="bgRect" presStyleLbl="bgShp" presStyleIdx="2" presStyleCnt="3"/>
      <dgm:spPr/>
    </dgm:pt>
    <dgm:pt modelId="{EF517E46-F1A8-411D-9592-651B70599B16}" type="pres">
      <dgm:prSet presAssocID="{377AC4E9-B5D8-49F4-B58E-CC6ACB0328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점검 목록"/>
        </a:ext>
      </dgm:extLst>
    </dgm:pt>
    <dgm:pt modelId="{36878974-B641-4528-A229-B89E71DDBAEE}" type="pres">
      <dgm:prSet presAssocID="{377AC4E9-B5D8-49F4-B58E-CC6ACB032826}" presName="spaceRect" presStyleCnt="0"/>
      <dgm:spPr/>
    </dgm:pt>
    <dgm:pt modelId="{ABCA66E7-ADEA-4BB8-B2C0-F8408C579C34}" type="pres">
      <dgm:prSet presAssocID="{377AC4E9-B5D8-49F4-B58E-CC6ACB0328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258AD29-B4F3-46F2-9C26-AB1768FB7321}" srcId="{03FCA777-6538-416B-B889-DD3A6066FAE9}" destId="{54F208AA-7603-409F-AA7F-76ACC387D8E8}" srcOrd="1" destOrd="0" parTransId="{12DB6679-E29F-434C-9DA8-BB033C21DADD}" sibTransId="{38AB0972-3E1D-4869-B999-45CE3EA9935C}"/>
    <dgm:cxn modelId="{569D353C-B177-4B9A-B2FB-DB9DDFE95165}" type="presOf" srcId="{54F208AA-7603-409F-AA7F-76ACC387D8E8}" destId="{3C27E7D7-329F-4F98-A5A3-097B596EFB51}" srcOrd="0" destOrd="0" presId="urn:microsoft.com/office/officeart/2018/2/layout/IconVerticalSolidList"/>
    <dgm:cxn modelId="{0829D668-B004-47F9-A716-FA1CADC6E12F}" srcId="{03FCA777-6538-416B-B889-DD3A6066FAE9}" destId="{377AC4E9-B5D8-49F4-B58E-CC6ACB032826}" srcOrd="2" destOrd="0" parTransId="{F843E297-B969-40A0-87CC-A9E1DD111D98}" sibTransId="{A0B4EA65-38F0-459D-9D31-A5738B85746B}"/>
    <dgm:cxn modelId="{6608BCA8-765F-4BA9-AE84-99C91B764228}" type="presOf" srcId="{5CEABBDF-4465-4392-871B-8996D7A85C19}" destId="{93D4CE93-5104-4805-AF9F-DE5F123115FE}" srcOrd="0" destOrd="0" presId="urn:microsoft.com/office/officeart/2018/2/layout/IconVerticalSolidList"/>
    <dgm:cxn modelId="{773C80DF-0E04-4567-A5DB-69FD70E86243}" srcId="{03FCA777-6538-416B-B889-DD3A6066FAE9}" destId="{5CEABBDF-4465-4392-871B-8996D7A85C19}" srcOrd="0" destOrd="0" parTransId="{6B46AF5B-9A8C-4E9F-94D2-21E9F9B1C7E8}" sibTransId="{09F4B5E4-2A93-4394-B071-2B93D3A3D04D}"/>
    <dgm:cxn modelId="{D88E95E2-B9BD-4BBE-9432-12A1A88F3937}" type="presOf" srcId="{03FCA777-6538-416B-B889-DD3A6066FAE9}" destId="{2591DD52-E1AE-45E4-B7C3-81B15755B3D1}" srcOrd="0" destOrd="0" presId="urn:microsoft.com/office/officeart/2018/2/layout/IconVerticalSolidList"/>
    <dgm:cxn modelId="{BE1E29E4-22A0-4728-A2E2-9CCC524864FF}" type="presOf" srcId="{377AC4E9-B5D8-49F4-B58E-CC6ACB032826}" destId="{ABCA66E7-ADEA-4BB8-B2C0-F8408C579C34}" srcOrd="0" destOrd="0" presId="urn:microsoft.com/office/officeart/2018/2/layout/IconVerticalSolidList"/>
    <dgm:cxn modelId="{8E31D94C-041A-43EE-8B85-568F8379B666}" type="presParOf" srcId="{2591DD52-E1AE-45E4-B7C3-81B15755B3D1}" destId="{6FF6DD45-C564-4FE3-9575-DA4A1B67E167}" srcOrd="0" destOrd="0" presId="urn:microsoft.com/office/officeart/2018/2/layout/IconVerticalSolidList"/>
    <dgm:cxn modelId="{CC486AD9-F81B-4128-B54D-70C5C9C03F25}" type="presParOf" srcId="{6FF6DD45-C564-4FE3-9575-DA4A1B67E167}" destId="{8D09A36E-BA69-4679-892C-7951B4134EED}" srcOrd="0" destOrd="0" presId="urn:microsoft.com/office/officeart/2018/2/layout/IconVerticalSolidList"/>
    <dgm:cxn modelId="{C48850C4-023F-4F8E-976F-8CCDD5A8BE08}" type="presParOf" srcId="{6FF6DD45-C564-4FE3-9575-DA4A1B67E167}" destId="{1E6CAF4D-A4CB-491E-B9B6-B63A9FE4C486}" srcOrd="1" destOrd="0" presId="urn:microsoft.com/office/officeart/2018/2/layout/IconVerticalSolidList"/>
    <dgm:cxn modelId="{FB2A654B-A26D-4CB8-9FDB-D2D4D1691D66}" type="presParOf" srcId="{6FF6DD45-C564-4FE3-9575-DA4A1B67E167}" destId="{F9A50674-7E00-4FF9-B4E9-50402F081D17}" srcOrd="2" destOrd="0" presId="urn:microsoft.com/office/officeart/2018/2/layout/IconVerticalSolidList"/>
    <dgm:cxn modelId="{89577394-DD34-4018-B779-E6AB3F8B2FD2}" type="presParOf" srcId="{6FF6DD45-C564-4FE3-9575-DA4A1B67E167}" destId="{93D4CE93-5104-4805-AF9F-DE5F123115FE}" srcOrd="3" destOrd="0" presId="urn:microsoft.com/office/officeart/2018/2/layout/IconVerticalSolidList"/>
    <dgm:cxn modelId="{33882141-939B-4846-9AFB-4D7CBAF97B48}" type="presParOf" srcId="{2591DD52-E1AE-45E4-B7C3-81B15755B3D1}" destId="{E8CF8210-2E1A-4E9A-8386-2B918C79B41E}" srcOrd="1" destOrd="0" presId="urn:microsoft.com/office/officeart/2018/2/layout/IconVerticalSolidList"/>
    <dgm:cxn modelId="{F13951EC-53AC-4A9D-9FBB-49889D503AC8}" type="presParOf" srcId="{2591DD52-E1AE-45E4-B7C3-81B15755B3D1}" destId="{AEBA2619-D418-40D4-9CC1-BCF87909496D}" srcOrd="2" destOrd="0" presId="urn:microsoft.com/office/officeart/2018/2/layout/IconVerticalSolidList"/>
    <dgm:cxn modelId="{610840C5-5069-48C0-B6C6-3EA4EC2F81CC}" type="presParOf" srcId="{AEBA2619-D418-40D4-9CC1-BCF87909496D}" destId="{DD93D778-E73D-48AC-975A-D7D426ABCDD8}" srcOrd="0" destOrd="0" presId="urn:microsoft.com/office/officeart/2018/2/layout/IconVerticalSolidList"/>
    <dgm:cxn modelId="{262B84BF-94B1-413D-94CB-3420FBD42B74}" type="presParOf" srcId="{AEBA2619-D418-40D4-9CC1-BCF87909496D}" destId="{38CC21DD-26F9-4A18-98A0-855700A0745D}" srcOrd="1" destOrd="0" presId="urn:microsoft.com/office/officeart/2018/2/layout/IconVerticalSolidList"/>
    <dgm:cxn modelId="{3A4E1EED-9344-4834-8FEE-4663923B3DB9}" type="presParOf" srcId="{AEBA2619-D418-40D4-9CC1-BCF87909496D}" destId="{CA72997C-99FC-437B-AE12-F750AB8B41FB}" srcOrd="2" destOrd="0" presId="urn:microsoft.com/office/officeart/2018/2/layout/IconVerticalSolidList"/>
    <dgm:cxn modelId="{B9B66C9A-FC7B-44F7-AB29-18279138A79F}" type="presParOf" srcId="{AEBA2619-D418-40D4-9CC1-BCF87909496D}" destId="{3C27E7D7-329F-4F98-A5A3-097B596EFB51}" srcOrd="3" destOrd="0" presId="urn:microsoft.com/office/officeart/2018/2/layout/IconVerticalSolidList"/>
    <dgm:cxn modelId="{8A86A8BD-9D07-4D65-AFA2-C00EA12B6F7B}" type="presParOf" srcId="{2591DD52-E1AE-45E4-B7C3-81B15755B3D1}" destId="{E72DB032-8168-4FA7-AA03-0C8FEF00CF6E}" srcOrd="3" destOrd="0" presId="urn:microsoft.com/office/officeart/2018/2/layout/IconVerticalSolidList"/>
    <dgm:cxn modelId="{C6698B4F-A49D-4A29-9912-2D1AF734D0FA}" type="presParOf" srcId="{2591DD52-E1AE-45E4-B7C3-81B15755B3D1}" destId="{6A7DA027-3905-44A4-A3AE-9DFF008785BF}" srcOrd="4" destOrd="0" presId="urn:microsoft.com/office/officeart/2018/2/layout/IconVerticalSolidList"/>
    <dgm:cxn modelId="{ABC2B530-50B2-4162-83C1-3CCCBB3E09CF}" type="presParOf" srcId="{6A7DA027-3905-44A4-A3AE-9DFF008785BF}" destId="{6A39AB5F-88DB-4A69-B180-58264FDDDBC0}" srcOrd="0" destOrd="0" presId="urn:microsoft.com/office/officeart/2018/2/layout/IconVerticalSolidList"/>
    <dgm:cxn modelId="{670A25E0-CFFA-4849-94A5-1B1A369F071F}" type="presParOf" srcId="{6A7DA027-3905-44A4-A3AE-9DFF008785BF}" destId="{EF517E46-F1A8-411D-9592-651B70599B16}" srcOrd="1" destOrd="0" presId="urn:microsoft.com/office/officeart/2018/2/layout/IconVerticalSolidList"/>
    <dgm:cxn modelId="{4226ACC8-1EC6-443E-A6DD-EAEE6A769B1C}" type="presParOf" srcId="{6A7DA027-3905-44A4-A3AE-9DFF008785BF}" destId="{36878974-B641-4528-A229-B89E71DDBAEE}" srcOrd="2" destOrd="0" presId="urn:microsoft.com/office/officeart/2018/2/layout/IconVerticalSolidList"/>
    <dgm:cxn modelId="{35A45DF2-99FC-42E6-B24B-95BCBA407A11}" type="presParOf" srcId="{6A7DA027-3905-44A4-A3AE-9DFF008785BF}" destId="{ABCA66E7-ADEA-4BB8-B2C0-F8408C579C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87777C-5637-4013-B6F6-0ABC2CA5B2E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229F82-9C31-4C3C-AB28-18B1D18180EA}">
      <dgm:prSet phldr="0"/>
      <dgm:spPr/>
      <dgm:t>
        <a:bodyPr/>
        <a:lstStyle/>
        <a:p>
          <a:pPr rtl="0"/>
          <a:r>
            <a:rPr lang="ko-KR" altLang="en-US" b="0" i="0" u="none" strike="noStrike" cap="none" baseline="0" noProof="0">
              <a:latin typeface="Avenir Next LT Pro"/>
            </a:rPr>
            <a:t>2) </a:t>
          </a:r>
          <a:r>
            <a:rPr lang="ko-KR" b="0" i="0" u="none" strike="noStrike" cap="none" baseline="0" noProof="0"/>
            <a:t>번갈아가며 각자의 거주지역과 가까운 지역에서 만나는 것이 번거러움 </a:t>
          </a:r>
          <a:endParaRPr lang="ko-KR" altLang="en-US" b="0" i="0" u="none" strike="noStrike" cap="none" baseline="0" noProof="0">
            <a:latin typeface="Avenir Next LT Pro"/>
          </a:endParaRPr>
        </a:p>
      </dgm:t>
    </dgm:pt>
    <dgm:pt modelId="{7ED69DAF-321B-44AB-8B37-FA2EBF80201C}" type="parTrans" cxnId="{DCC77B97-39B5-40FA-9334-D4AF1ADCEF4C}">
      <dgm:prSet/>
      <dgm:spPr/>
    </dgm:pt>
    <dgm:pt modelId="{1FA1ED72-DC55-4E21-BBA5-AB5FD7B4F78E}" type="sibTrans" cxnId="{DCC77B97-39B5-40FA-9334-D4AF1ADCEF4C}">
      <dgm:prSet/>
      <dgm:spPr/>
    </dgm:pt>
    <dgm:pt modelId="{26C5955D-EA31-4413-A317-D9D3D60AE372}" type="pres">
      <dgm:prSet presAssocID="{8B87777C-5637-4013-B6F6-0ABC2CA5B2E6}" presName="Name0" presStyleCnt="0">
        <dgm:presLayoutVars>
          <dgm:dir/>
          <dgm:animLvl val="lvl"/>
          <dgm:resizeHandles val="exact"/>
        </dgm:presLayoutVars>
      </dgm:prSet>
      <dgm:spPr/>
    </dgm:pt>
    <dgm:pt modelId="{73EA0B57-C844-4D77-ACFF-F185CD5BFB58}" type="pres">
      <dgm:prSet presAssocID="{05229F82-9C31-4C3C-AB28-18B1D18180EA}" presName="linNode" presStyleCnt="0"/>
      <dgm:spPr/>
    </dgm:pt>
    <dgm:pt modelId="{F0DBD1A7-A99C-4C7F-9331-C3C96D2B3DF8}" type="pres">
      <dgm:prSet presAssocID="{05229F82-9C31-4C3C-AB28-18B1D18180EA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28FFD314-31E2-4EEE-9EF9-51808F66B154}" type="presOf" srcId="{8B87777C-5637-4013-B6F6-0ABC2CA5B2E6}" destId="{26C5955D-EA31-4413-A317-D9D3D60AE372}" srcOrd="0" destOrd="0" presId="urn:microsoft.com/office/officeart/2005/8/layout/vList5"/>
    <dgm:cxn modelId="{13021759-EC1E-49D1-A57C-5FC5A481D202}" type="presOf" srcId="{05229F82-9C31-4C3C-AB28-18B1D18180EA}" destId="{F0DBD1A7-A99C-4C7F-9331-C3C96D2B3DF8}" srcOrd="0" destOrd="0" presId="urn:microsoft.com/office/officeart/2005/8/layout/vList5"/>
    <dgm:cxn modelId="{DCC77B97-39B5-40FA-9334-D4AF1ADCEF4C}" srcId="{8B87777C-5637-4013-B6F6-0ABC2CA5B2E6}" destId="{05229F82-9C31-4C3C-AB28-18B1D18180EA}" srcOrd="0" destOrd="0" parTransId="{7ED69DAF-321B-44AB-8B37-FA2EBF80201C}" sibTransId="{1FA1ED72-DC55-4E21-BBA5-AB5FD7B4F78E}"/>
    <dgm:cxn modelId="{A9C4DB95-05D7-4B1A-A873-73729950B5A1}" type="presParOf" srcId="{26C5955D-EA31-4413-A317-D9D3D60AE372}" destId="{73EA0B57-C844-4D77-ACFF-F185CD5BFB58}" srcOrd="0" destOrd="0" presId="urn:microsoft.com/office/officeart/2005/8/layout/vList5"/>
    <dgm:cxn modelId="{F5CDA4A9-0F27-4E5E-8BE7-00A77CBB16A1}" type="presParOf" srcId="{73EA0B57-C844-4D77-ACFF-F185CD5BFB58}" destId="{F0DBD1A7-A99C-4C7F-9331-C3C96D2B3DF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3FCA777-6538-416B-B889-DD3A6066FA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CEABBDF-4465-4392-871B-8996D7A85C1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b="0" i="0" u="none" strike="noStrike" cap="none" baseline="0" noProof="0" dirty="0" err="1">
              <a:latin typeface="Avenir Next LT Pro"/>
            </a:rPr>
            <a:t>더치페이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계산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화면을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하나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만들고</a:t>
          </a:r>
          <a:r>
            <a:rPr lang="en-US" altLang="ko-KR" b="0" i="0" u="none" strike="noStrike" cap="none" baseline="0" noProof="0" dirty="0">
              <a:latin typeface="Avenir Next LT Pro"/>
            </a:rPr>
            <a:t> 이 </a:t>
          </a:r>
          <a:r>
            <a:rPr lang="en-US" altLang="ko-KR" b="0" i="0" u="none" strike="noStrike" cap="none" baseline="0" noProof="0" dirty="0" err="1">
              <a:latin typeface="Avenir Next LT Pro"/>
            </a:rPr>
            <a:t>페이지에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n명과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총금액을</a:t>
          </a:r>
          <a:r>
            <a:rPr lang="en-US" altLang="ko-KR" b="0" i="0" u="none" strike="noStrike" cap="none" baseline="0" noProof="0" dirty="0">
              <a:latin typeface="Avenir Next LT Pro"/>
            </a:rPr>
            <a:t> </a:t>
          </a:r>
          <a:r>
            <a:rPr lang="en-US" altLang="ko-KR" b="0" i="0" u="none" strike="noStrike" cap="none" baseline="0" noProof="0" dirty="0" err="1">
              <a:latin typeface="Avenir Next LT Pro"/>
            </a:rPr>
            <a:t>입력</a:t>
          </a:r>
        </a:p>
      </dgm:t>
    </dgm:pt>
    <dgm:pt modelId="{6B46AF5B-9A8C-4E9F-94D2-21E9F9B1C7E8}" type="parTrans" cxnId="{773C80DF-0E04-4567-A5DB-69FD70E86243}">
      <dgm:prSet/>
      <dgm:spPr/>
      <dgm:t>
        <a:bodyPr/>
        <a:lstStyle/>
        <a:p>
          <a:endParaRPr lang="en-US"/>
        </a:p>
      </dgm:t>
    </dgm:pt>
    <dgm:pt modelId="{09F4B5E4-2A93-4394-B071-2B93D3A3D04D}" type="sibTrans" cxnId="{773C80DF-0E04-4567-A5DB-69FD70E86243}">
      <dgm:prSet/>
      <dgm:spPr/>
      <dgm:t>
        <a:bodyPr/>
        <a:lstStyle/>
        <a:p>
          <a:endParaRPr lang="en-US"/>
        </a:p>
      </dgm:t>
    </dgm:pt>
    <dgm:pt modelId="{54F208AA-7603-409F-AA7F-76ACC387D8E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>
              <a:latin typeface="Avenir Next LT Pro"/>
            </a:rPr>
            <a:t>총 </a:t>
          </a:r>
          <a:r>
            <a:rPr lang="en-US" altLang="ko-KR" dirty="0" err="1">
              <a:latin typeface="Avenir Next LT Pro"/>
            </a:rPr>
            <a:t>금액이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나머지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금액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없게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나눠진다면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각자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내야하는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금액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출력</a:t>
          </a:r>
          <a:r>
            <a:rPr lang="en-US" altLang="ko-KR" dirty="0">
              <a:latin typeface="Avenir Next LT Pro"/>
            </a:rPr>
            <a:t>, 총 </a:t>
          </a:r>
          <a:r>
            <a:rPr lang="en-US" altLang="ko-KR" dirty="0" err="1">
              <a:latin typeface="Avenir Next LT Pro"/>
            </a:rPr>
            <a:t>금액을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나누었을</a:t>
          </a:r>
          <a:r>
            <a:rPr lang="en-US" altLang="ko-KR" dirty="0">
              <a:latin typeface="Avenir Next LT Pro"/>
            </a:rPr>
            <a:t> 때 </a:t>
          </a:r>
          <a:r>
            <a:rPr lang="en-US" altLang="ko-KR" dirty="0" err="1">
              <a:latin typeface="Avenir Next LT Pro"/>
            </a:rPr>
            <a:t>나머지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금액총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금액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결제자를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제외한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나머지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인원에서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랜덤으로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한명을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정해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나머지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금액을</a:t>
          </a:r>
          <a:r>
            <a:rPr lang="en-US" altLang="ko-KR" dirty="0">
              <a:latin typeface="Avenir Next LT Pro"/>
            </a:rPr>
            <a:t> </a:t>
          </a:r>
          <a:r>
            <a:rPr lang="en-US" altLang="ko-KR" dirty="0" err="1">
              <a:latin typeface="Avenir Next LT Pro"/>
            </a:rPr>
            <a:t>추가</a:t>
          </a:r>
          <a:endParaRPr lang="en-US" altLang="ko-KR" dirty="0"/>
        </a:p>
      </dgm:t>
    </dgm:pt>
    <dgm:pt modelId="{12DB6679-E29F-434C-9DA8-BB033C21DADD}" type="parTrans" cxnId="{1258AD29-B4F3-46F2-9C26-AB1768FB7321}">
      <dgm:prSet/>
      <dgm:spPr/>
      <dgm:t>
        <a:bodyPr/>
        <a:lstStyle/>
        <a:p>
          <a:endParaRPr lang="en-US"/>
        </a:p>
      </dgm:t>
    </dgm:pt>
    <dgm:pt modelId="{38AB0972-3E1D-4869-B999-45CE3EA9935C}" type="sibTrans" cxnId="{1258AD29-B4F3-46F2-9C26-AB1768FB7321}">
      <dgm:prSet/>
      <dgm:spPr/>
      <dgm:t>
        <a:bodyPr/>
        <a:lstStyle/>
        <a:p>
          <a:endParaRPr lang="en-US"/>
        </a:p>
      </dgm:t>
    </dgm:pt>
    <dgm:pt modelId="{377AC4E9-B5D8-49F4-B58E-CC6ACB03282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>
              <a:latin typeface="Avenir Next LT Pro"/>
            </a:rPr>
            <a:t>각자 내야하는 금액을 출력 ex&gt; OOO-14,800원 ㅁㅁㅁ-16,000원 텍스트로 복사하는 기능으로 친구들에게 복사해 보내줌</a:t>
          </a:r>
        </a:p>
      </dgm:t>
    </dgm:pt>
    <dgm:pt modelId="{F843E297-B969-40A0-87CC-A9E1DD111D98}" type="parTrans" cxnId="{0829D668-B004-47F9-A716-FA1CADC6E12F}">
      <dgm:prSet/>
      <dgm:spPr/>
      <dgm:t>
        <a:bodyPr/>
        <a:lstStyle/>
        <a:p>
          <a:endParaRPr lang="en-US"/>
        </a:p>
      </dgm:t>
    </dgm:pt>
    <dgm:pt modelId="{A0B4EA65-38F0-459D-9D31-A5738B85746B}" type="sibTrans" cxnId="{0829D668-B004-47F9-A716-FA1CADC6E12F}">
      <dgm:prSet/>
      <dgm:spPr/>
      <dgm:t>
        <a:bodyPr/>
        <a:lstStyle/>
        <a:p>
          <a:endParaRPr lang="en-US"/>
        </a:p>
      </dgm:t>
    </dgm:pt>
    <dgm:pt modelId="{2591DD52-E1AE-45E4-B7C3-81B15755B3D1}" type="pres">
      <dgm:prSet presAssocID="{03FCA777-6538-416B-B889-DD3A6066FAE9}" presName="root" presStyleCnt="0">
        <dgm:presLayoutVars>
          <dgm:dir/>
          <dgm:resizeHandles val="exact"/>
        </dgm:presLayoutVars>
      </dgm:prSet>
      <dgm:spPr/>
    </dgm:pt>
    <dgm:pt modelId="{6FF6DD45-C564-4FE3-9575-DA4A1B67E167}" type="pres">
      <dgm:prSet presAssocID="{5CEABBDF-4465-4392-871B-8996D7A85C19}" presName="compNode" presStyleCnt="0"/>
      <dgm:spPr/>
    </dgm:pt>
    <dgm:pt modelId="{8D09A36E-BA69-4679-892C-7951B4134EED}" type="pres">
      <dgm:prSet presAssocID="{5CEABBDF-4465-4392-871B-8996D7A85C19}" presName="bgRect" presStyleLbl="bgShp" presStyleIdx="0" presStyleCnt="3"/>
      <dgm:spPr/>
    </dgm:pt>
    <dgm:pt modelId="{1E6CAF4D-A4CB-491E-B9B6-B63A9FE4C486}" type="pres">
      <dgm:prSet presAssocID="{5CEABBDF-4465-4392-871B-8996D7A85C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스마트폰"/>
        </a:ext>
      </dgm:extLst>
    </dgm:pt>
    <dgm:pt modelId="{F9A50674-7E00-4FF9-B4E9-50402F081D17}" type="pres">
      <dgm:prSet presAssocID="{5CEABBDF-4465-4392-871B-8996D7A85C19}" presName="spaceRect" presStyleCnt="0"/>
      <dgm:spPr/>
    </dgm:pt>
    <dgm:pt modelId="{93D4CE93-5104-4805-AF9F-DE5F123115FE}" type="pres">
      <dgm:prSet presAssocID="{5CEABBDF-4465-4392-871B-8996D7A85C19}" presName="parTx" presStyleLbl="revTx" presStyleIdx="0" presStyleCnt="3">
        <dgm:presLayoutVars>
          <dgm:chMax val="0"/>
          <dgm:chPref val="0"/>
        </dgm:presLayoutVars>
      </dgm:prSet>
      <dgm:spPr/>
    </dgm:pt>
    <dgm:pt modelId="{E8CF8210-2E1A-4E9A-8386-2B918C79B41E}" type="pres">
      <dgm:prSet presAssocID="{09F4B5E4-2A93-4394-B071-2B93D3A3D04D}" presName="sibTrans" presStyleCnt="0"/>
      <dgm:spPr/>
    </dgm:pt>
    <dgm:pt modelId="{AEBA2619-D418-40D4-9CC1-BCF87909496D}" type="pres">
      <dgm:prSet presAssocID="{54F208AA-7603-409F-AA7F-76ACC387D8E8}" presName="compNode" presStyleCnt="0"/>
      <dgm:spPr/>
    </dgm:pt>
    <dgm:pt modelId="{DD93D778-E73D-48AC-975A-D7D426ABCDD8}" type="pres">
      <dgm:prSet presAssocID="{54F208AA-7603-409F-AA7F-76ACC387D8E8}" presName="bgRect" presStyleLbl="bgShp" presStyleIdx="1" presStyleCnt="3"/>
      <dgm:spPr/>
    </dgm:pt>
    <dgm:pt modelId="{38CC21DD-26F9-4A18-98A0-855700A0745D}" type="pres">
      <dgm:prSet presAssocID="{54F208AA-7603-409F-AA7F-76ACC387D8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대상 그룹"/>
        </a:ext>
      </dgm:extLst>
    </dgm:pt>
    <dgm:pt modelId="{CA72997C-99FC-437B-AE12-F750AB8B41FB}" type="pres">
      <dgm:prSet presAssocID="{54F208AA-7603-409F-AA7F-76ACC387D8E8}" presName="spaceRect" presStyleCnt="0"/>
      <dgm:spPr/>
    </dgm:pt>
    <dgm:pt modelId="{3C27E7D7-329F-4F98-A5A3-097B596EFB51}" type="pres">
      <dgm:prSet presAssocID="{54F208AA-7603-409F-AA7F-76ACC387D8E8}" presName="parTx" presStyleLbl="revTx" presStyleIdx="1" presStyleCnt="3">
        <dgm:presLayoutVars>
          <dgm:chMax val="0"/>
          <dgm:chPref val="0"/>
        </dgm:presLayoutVars>
      </dgm:prSet>
      <dgm:spPr/>
    </dgm:pt>
    <dgm:pt modelId="{E72DB032-8168-4FA7-AA03-0C8FEF00CF6E}" type="pres">
      <dgm:prSet presAssocID="{38AB0972-3E1D-4869-B999-45CE3EA9935C}" presName="sibTrans" presStyleCnt="0"/>
      <dgm:spPr/>
    </dgm:pt>
    <dgm:pt modelId="{6A7DA027-3905-44A4-A3AE-9DFF008785BF}" type="pres">
      <dgm:prSet presAssocID="{377AC4E9-B5D8-49F4-B58E-CC6ACB032826}" presName="compNode" presStyleCnt="0"/>
      <dgm:spPr/>
    </dgm:pt>
    <dgm:pt modelId="{6A39AB5F-88DB-4A69-B180-58264FDDDBC0}" type="pres">
      <dgm:prSet presAssocID="{377AC4E9-B5D8-49F4-B58E-CC6ACB032826}" presName="bgRect" presStyleLbl="bgShp" presStyleIdx="2" presStyleCnt="3"/>
      <dgm:spPr/>
    </dgm:pt>
    <dgm:pt modelId="{EF517E46-F1A8-411D-9592-651B70599B16}" type="pres">
      <dgm:prSet presAssocID="{377AC4E9-B5D8-49F4-B58E-CC6ACB0328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문서"/>
        </a:ext>
      </dgm:extLst>
    </dgm:pt>
    <dgm:pt modelId="{36878974-B641-4528-A229-B89E71DDBAEE}" type="pres">
      <dgm:prSet presAssocID="{377AC4E9-B5D8-49F4-B58E-CC6ACB032826}" presName="spaceRect" presStyleCnt="0"/>
      <dgm:spPr/>
    </dgm:pt>
    <dgm:pt modelId="{ABCA66E7-ADEA-4BB8-B2C0-F8408C579C34}" type="pres">
      <dgm:prSet presAssocID="{377AC4E9-B5D8-49F4-B58E-CC6ACB0328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326B04-76A5-47AE-8A0A-4EA704A44B45}" type="presOf" srcId="{54F208AA-7603-409F-AA7F-76ACC387D8E8}" destId="{3C27E7D7-329F-4F98-A5A3-097B596EFB51}" srcOrd="0" destOrd="0" presId="urn:microsoft.com/office/officeart/2018/2/layout/IconVerticalSolidList"/>
    <dgm:cxn modelId="{1258AD29-B4F3-46F2-9C26-AB1768FB7321}" srcId="{03FCA777-6538-416B-B889-DD3A6066FAE9}" destId="{54F208AA-7603-409F-AA7F-76ACC387D8E8}" srcOrd="1" destOrd="0" parTransId="{12DB6679-E29F-434C-9DA8-BB033C21DADD}" sibTransId="{38AB0972-3E1D-4869-B999-45CE3EA9935C}"/>
    <dgm:cxn modelId="{5851B32C-122E-4563-B189-F4098D12778A}" type="presOf" srcId="{377AC4E9-B5D8-49F4-B58E-CC6ACB032826}" destId="{ABCA66E7-ADEA-4BB8-B2C0-F8408C579C34}" srcOrd="0" destOrd="0" presId="urn:microsoft.com/office/officeart/2018/2/layout/IconVerticalSolidList"/>
    <dgm:cxn modelId="{0829D668-B004-47F9-A716-FA1CADC6E12F}" srcId="{03FCA777-6538-416B-B889-DD3A6066FAE9}" destId="{377AC4E9-B5D8-49F4-B58E-CC6ACB032826}" srcOrd="2" destOrd="0" parTransId="{F843E297-B969-40A0-87CC-A9E1DD111D98}" sibTransId="{A0B4EA65-38F0-459D-9D31-A5738B85746B}"/>
    <dgm:cxn modelId="{4635AAAE-DCF5-4AB0-88A4-BD3F80515B6A}" type="presOf" srcId="{5CEABBDF-4465-4392-871B-8996D7A85C19}" destId="{93D4CE93-5104-4805-AF9F-DE5F123115FE}" srcOrd="0" destOrd="0" presId="urn:microsoft.com/office/officeart/2018/2/layout/IconVerticalSolidList"/>
    <dgm:cxn modelId="{773C80DF-0E04-4567-A5DB-69FD70E86243}" srcId="{03FCA777-6538-416B-B889-DD3A6066FAE9}" destId="{5CEABBDF-4465-4392-871B-8996D7A85C19}" srcOrd="0" destOrd="0" parTransId="{6B46AF5B-9A8C-4E9F-94D2-21E9F9B1C7E8}" sibTransId="{09F4B5E4-2A93-4394-B071-2B93D3A3D04D}"/>
    <dgm:cxn modelId="{D88E95E2-B9BD-4BBE-9432-12A1A88F3937}" type="presOf" srcId="{03FCA777-6538-416B-B889-DD3A6066FAE9}" destId="{2591DD52-E1AE-45E4-B7C3-81B15755B3D1}" srcOrd="0" destOrd="0" presId="urn:microsoft.com/office/officeart/2018/2/layout/IconVerticalSolidList"/>
    <dgm:cxn modelId="{00AC3AE3-051B-466B-9B45-B62937492C8C}" type="presParOf" srcId="{2591DD52-E1AE-45E4-B7C3-81B15755B3D1}" destId="{6FF6DD45-C564-4FE3-9575-DA4A1B67E167}" srcOrd="0" destOrd="0" presId="urn:microsoft.com/office/officeart/2018/2/layout/IconVerticalSolidList"/>
    <dgm:cxn modelId="{1CAA2A5D-9936-49C4-A428-02EAEAA796E5}" type="presParOf" srcId="{6FF6DD45-C564-4FE3-9575-DA4A1B67E167}" destId="{8D09A36E-BA69-4679-892C-7951B4134EED}" srcOrd="0" destOrd="0" presId="urn:microsoft.com/office/officeart/2018/2/layout/IconVerticalSolidList"/>
    <dgm:cxn modelId="{9DE0734B-CBE1-4ED2-AE6B-3564AE53C997}" type="presParOf" srcId="{6FF6DD45-C564-4FE3-9575-DA4A1B67E167}" destId="{1E6CAF4D-A4CB-491E-B9B6-B63A9FE4C486}" srcOrd="1" destOrd="0" presId="urn:microsoft.com/office/officeart/2018/2/layout/IconVerticalSolidList"/>
    <dgm:cxn modelId="{B9E59EC5-FA01-451C-8A36-D6853C8A8DF9}" type="presParOf" srcId="{6FF6DD45-C564-4FE3-9575-DA4A1B67E167}" destId="{F9A50674-7E00-4FF9-B4E9-50402F081D17}" srcOrd="2" destOrd="0" presId="urn:microsoft.com/office/officeart/2018/2/layout/IconVerticalSolidList"/>
    <dgm:cxn modelId="{69EBE412-234F-48A8-8A67-BC1262A8647E}" type="presParOf" srcId="{6FF6DD45-C564-4FE3-9575-DA4A1B67E167}" destId="{93D4CE93-5104-4805-AF9F-DE5F123115FE}" srcOrd="3" destOrd="0" presId="urn:microsoft.com/office/officeart/2018/2/layout/IconVerticalSolidList"/>
    <dgm:cxn modelId="{F0BBAC81-D3D5-40F8-A250-F15350F92410}" type="presParOf" srcId="{2591DD52-E1AE-45E4-B7C3-81B15755B3D1}" destId="{E8CF8210-2E1A-4E9A-8386-2B918C79B41E}" srcOrd="1" destOrd="0" presId="urn:microsoft.com/office/officeart/2018/2/layout/IconVerticalSolidList"/>
    <dgm:cxn modelId="{EF0D40E0-F0C1-4CD7-A4BC-5EFD631656C5}" type="presParOf" srcId="{2591DD52-E1AE-45E4-B7C3-81B15755B3D1}" destId="{AEBA2619-D418-40D4-9CC1-BCF87909496D}" srcOrd="2" destOrd="0" presId="urn:microsoft.com/office/officeart/2018/2/layout/IconVerticalSolidList"/>
    <dgm:cxn modelId="{CAE5D383-DE39-4C98-9994-03E3021834CE}" type="presParOf" srcId="{AEBA2619-D418-40D4-9CC1-BCF87909496D}" destId="{DD93D778-E73D-48AC-975A-D7D426ABCDD8}" srcOrd="0" destOrd="0" presId="urn:microsoft.com/office/officeart/2018/2/layout/IconVerticalSolidList"/>
    <dgm:cxn modelId="{808BFF0B-E1D4-40E0-B44E-34AAF6A9A563}" type="presParOf" srcId="{AEBA2619-D418-40D4-9CC1-BCF87909496D}" destId="{38CC21DD-26F9-4A18-98A0-855700A0745D}" srcOrd="1" destOrd="0" presId="urn:microsoft.com/office/officeart/2018/2/layout/IconVerticalSolidList"/>
    <dgm:cxn modelId="{2A08EE6D-80EA-42A7-90C3-FDE462439EC8}" type="presParOf" srcId="{AEBA2619-D418-40D4-9CC1-BCF87909496D}" destId="{CA72997C-99FC-437B-AE12-F750AB8B41FB}" srcOrd="2" destOrd="0" presId="urn:microsoft.com/office/officeart/2018/2/layout/IconVerticalSolidList"/>
    <dgm:cxn modelId="{3C533D2C-2965-4AE2-967F-ABEEEF3BC69E}" type="presParOf" srcId="{AEBA2619-D418-40D4-9CC1-BCF87909496D}" destId="{3C27E7D7-329F-4F98-A5A3-097B596EFB51}" srcOrd="3" destOrd="0" presId="urn:microsoft.com/office/officeart/2018/2/layout/IconVerticalSolidList"/>
    <dgm:cxn modelId="{D54F5432-2D09-449E-8928-78A8904C12E9}" type="presParOf" srcId="{2591DD52-E1AE-45E4-B7C3-81B15755B3D1}" destId="{E72DB032-8168-4FA7-AA03-0C8FEF00CF6E}" srcOrd="3" destOrd="0" presId="urn:microsoft.com/office/officeart/2018/2/layout/IconVerticalSolidList"/>
    <dgm:cxn modelId="{01459DBB-CCD9-48B1-BF2D-AAD48A00AB45}" type="presParOf" srcId="{2591DD52-E1AE-45E4-B7C3-81B15755B3D1}" destId="{6A7DA027-3905-44A4-A3AE-9DFF008785BF}" srcOrd="4" destOrd="0" presId="urn:microsoft.com/office/officeart/2018/2/layout/IconVerticalSolidList"/>
    <dgm:cxn modelId="{D274BEDA-D9B0-4E55-B763-380C1E814C20}" type="presParOf" srcId="{6A7DA027-3905-44A4-A3AE-9DFF008785BF}" destId="{6A39AB5F-88DB-4A69-B180-58264FDDDBC0}" srcOrd="0" destOrd="0" presId="urn:microsoft.com/office/officeart/2018/2/layout/IconVerticalSolidList"/>
    <dgm:cxn modelId="{521F32F4-5894-4157-9980-4D62D6F77F46}" type="presParOf" srcId="{6A7DA027-3905-44A4-A3AE-9DFF008785BF}" destId="{EF517E46-F1A8-411D-9592-651B70599B16}" srcOrd="1" destOrd="0" presId="urn:microsoft.com/office/officeart/2018/2/layout/IconVerticalSolidList"/>
    <dgm:cxn modelId="{EBF00E0F-3A9E-47EE-8C12-FEB320497928}" type="presParOf" srcId="{6A7DA027-3905-44A4-A3AE-9DFF008785BF}" destId="{36878974-B641-4528-A229-B89E71DDBAEE}" srcOrd="2" destOrd="0" presId="urn:microsoft.com/office/officeart/2018/2/layout/IconVerticalSolidList"/>
    <dgm:cxn modelId="{6224DA28-32EE-4338-8C3C-56601F50CFD2}" type="presParOf" srcId="{6A7DA027-3905-44A4-A3AE-9DFF008785BF}" destId="{ABCA66E7-ADEA-4BB8-B2C0-F8408C579C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3FCA777-6538-416B-B889-DD3A6066FA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CEABBDF-4465-4392-871B-8996D7A85C1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ko-KR" dirty="0">
              <a:latin typeface="Avenir Next LT Pro"/>
            </a:rPr>
            <a:t>API</a:t>
          </a:r>
          <a:r>
            <a:rPr lang="en-US" altLang="ko-KR" b="0" i="0" u="none" strike="noStrike" cap="none" baseline="0" noProof="0" dirty="0">
              <a:solidFill>
                <a:srgbClr val="010000"/>
              </a:solidFill>
              <a:latin typeface="Avenir Next LT Pro"/>
            </a:rPr>
            <a:t>를 통해 </a:t>
          </a:r>
          <a:r>
            <a:rPr lang="en-US" altLang="ko-KR" b="0" i="0" u="none" strike="noStrike" cap="none" baseline="0" noProof="0" dirty="0">
              <a:latin typeface="Avenir Next LT Pro"/>
            </a:rPr>
            <a:t>오늘의 미세먼지 정보를 알려줌</a:t>
          </a:r>
          <a:endParaRPr lang="en-US" altLang="ko-KR" dirty="0"/>
        </a:p>
      </dgm:t>
    </dgm:pt>
    <dgm:pt modelId="{6B46AF5B-9A8C-4E9F-94D2-21E9F9B1C7E8}" type="parTrans" cxnId="{773C80DF-0E04-4567-A5DB-69FD70E86243}">
      <dgm:prSet/>
      <dgm:spPr/>
      <dgm:t>
        <a:bodyPr/>
        <a:lstStyle/>
        <a:p>
          <a:endParaRPr lang="en-US"/>
        </a:p>
      </dgm:t>
    </dgm:pt>
    <dgm:pt modelId="{09F4B5E4-2A93-4394-B071-2B93D3A3D04D}" type="sibTrans" cxnId="{773C80DF-0E04-4567-A5DB-69FD70E86243}">
      <dgm:prSet/>
      <dgm:spPr/>
      <dgm:t>
        <a:bodyPr/>
        <a:lstStyle/>
        <a:p>
          <a:endParaRPr lang="en-US"/>
        </a:p>
      </dgm:t>
    </dgm:pt>
    <dgm:pt modelId="{54F208AA-7603-409F-AA7F-76ACC387D8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ko-KR">
              <a:latin typeface="Avenir Next LT Pro"/>
            </a:rPr>
            <a:t>직관적인 색과 이모티콘 표정으로 미세먼지의 나쁨 정도를 알려줌</a:t>
          </a:r>
          <a:endParaRPr lang="en-US" altLang="ko-KR"/>
        </a:p>
      </dgm:t>
    </dgm:pt>
    <dgm:pt modelId="{12DB6679-E29F-434C-9DA8-BB033C21DADD}" type="parTrans" cxnId="{1258AD29-B4F3-46F2-9C26-AB1768FB7321}">
      <dgm:prSet/>
      <dgm:spPr/>
      <dgm:t>
        <a:bodyPr/>
        <a:lstStyle/>
        <a:p>
          <a:endParaRPr lang="en-US"/>
        </a:p>
      </dgm:t>
    </dgm:pt>
    <dgm:pt modelId="{38AB0972-3E1D-4869-B999-45CE3EA9935C}" type="sibTrans" cxnId="{1258AD29-B4F3-46F2-9C26-AB1768FB7321}">
      <dgm:prSet/>
      <dgm:spPr/>
      <dgm:t>
        <a:bodyPr/>
        <a:lstStyle/>
        <a:p>
          <a:endParaRPr lang="en-US"/>
        </a:p>
      </dgm:t>
    </dgm:pt>
    <dgm:pt modelId="{377AC4E9-B5D8-49F4-B58E-CC6ACB032826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altLang="ko-KR" dirty="0">
              <a:latin typeface="Avenir Next LT Pro"/>
            </a:rPr>
            <a:t>미세먼지의 정도에 따라 실내를 추천 or 실외를 추천  ex&gt;       오늘의 미세먼지는 '나쁨' 실내를 추천해요</a:t>
          </a:r>
          <a:endParaRPr lang="en-US" altLang="ko-KR" dirty="0"/>
        </a:p>
      </dgm:t>
    </dgm:pt>
    <dgm:pt modelId="{F843E297-B969-40A0-87CC-A9E1DD111D98}" type="parTrans" cxnId="{0829D668-B004-47F9-A716-FA1CADC6E12F}">
      <dgm:prSet/>
      <dgm:spPr/>
      <dgm:t>
        <a:bodyPr/>
        <a:lstStyle/>
        <a:p>
          <a:endParaRPr lang="en-US"/>
        </a:p>
      </dgm:t>
    </dgm:pt>
    <dgm:pt modelId="{A0B4EA65-38F0-459D-9D31-A5738B85746B}" type="sibTrans" cxnId="{0829D668-B004-47F9-A716-FA1CADC6E12F}">
      <dgm:prSet/>
      <dgm:spPr/>
      <dgm:t>
        <a:bodyPr/>
        <a:lstStyle/>
        <a:p>
          <a:endParaRPr lang="en-US"/>
        </a:p>
      </dgm:t>
    </dgm:pt>
    <dgm:pt modelId="{2591DD52-E1AE-45E4-B7C3-81B15755B3D1}" type="pres">
      <dgm:prSet presAssocID="{03FCA777-6538-416B-B889-DD3A6066FAE9}" presName="root" presStyleCnt="0">
        <dgm:presLayoutVars>
          <dgm:dir/>
          <dgm:resizeHandles val="exact"/>
        </dgm:presLayoutVars>
      </dgm:prSet>
      <dgm:spPr/>
    </dgm:pt>
    <dgm:pt modelId="{6FF6DD45-C564-4FE3-9575-DA4A1B67E167}" type="pres">
      <dgm:prSet presAssocID="{5CEABBDF-4465-4392-871B-8996D7A85C19}" presName="compNode" presStyleCnt="0"/>
      <dgm:spPr/>
    </dgm:pt>
    <dgm:pt modelId="{8D09A36E-BA69-4679-892C-7951B4134EED}" type="pres">
      <dgm:prSet presAssocID="{5CEABBDF-4465-4392-871B-8996D7A85C19}" presName="bgRect" presStyleLbl="bgShp" presStyleIdx="0" presStyleCnt="3"/>
      <dgm:spPr/>
    </dgm:pt>
    <dgm:pt modelId="{1E6CAF4D-A4CB-491E-B9B6-B63A9FE4C486}" type="pres">
      <dgm:prSet presAssocID="{5CEABBDF-4465-4392-871B-8996D7A85C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pple"/>
        </a:ext>
      </dgm:extLst>
    </dgm:pt>
    <dgm:pt modelId="{F9A50674-7E00-4FF9-B4E9-50402F081D17}" type="pres">
      <dgm:prSet presAssocID="{5CEABBDF-4465-4392-871B-8996D7A85C19}" presName="spaceRect" presStyleCnt="0"/>
      <dgm:spPr/>
    </dgm:pt>
    <dgm:pt modelId="{93D4CE93-5104-4805-AF9F-DE5F123115FE}" type="pres">
      <dgm:prSet presAssocID="{5CEABBDF-4465-4392-871B-8996D7A85C19}" presName="parTx" presStyleLbl="revTx" presStyleIdx="0" presStyleCnt="3">
        <dgm:presLayoutVars>
          <dgm:chMax val="0"/>
          <dgm:chPref val="0"/>
        </dgm:presLayoutVars>
      </dgm:prSet>
      <dgm:spPr/>
    </dgm:pt>
    <dgm:pt modelId="{E8CF8210-2E1A-4E9A-8386-2B918C79B41E}" type="pres">
      <dgm:prSet presAssocID="{09F4B5E4-2A93-4394-B071-2B93D3A3D04D}" presName="sibTrans" presStyleCnt="0"/>
      <dgm:spPr/>
    </dgm:pt>
    <dgm:pt modelId="{AEBA2619-D418-40D4-9CC1-BCF87909496D}" type="pres">
      <dgm:prSet presAssocID="{54F208AA-7603-409F-AA7F-76ACC387D8E8}" presName="compNode" presStyleCnt="0"/>
      <dgm:spPr/>
    </dgm:pt>
    <dgm:pt modelId="{DD93D778-E73D-48AC-975A-D7D426ABCDD8}" type="pres">
      <dgm:prSet presAssocID="{54F208AA-7603-409F-AA7F-76ACC387D8E8}" presName="bgRect" presStyleLbl="bgShp" presStyleIdx="1" presStyleCnt="3"/>
      <dgm:spPr/>
    </dgm:pt>
    <dgm:pt modelId="{38CC21DD-26F9-4A18-98A0-855700A0745D}" type="pres">
      <dgm:prSet presAssocID="{54F208AA-7603-409F-AA7F-76ACC387D8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CA72997C-99FC-437B-AE12-F750AB8B41FB}" type="pres">
      <dgm:prSet presAssocID="{54F208AA-7603-409F-AA7F-76ACC387D8E8}" presName="spaceRect" presStyleCnt="0"/>
      <dgm:spPr/>
    </dgm:pt>
    <dgm:pt modelId="{3C27E7D7-329F-4F98-A5A3-097B596EFB51}" type="pres">
      <dgm:prSet presAssocID="{54F208AA-7603-409F-AA7F-76ACC387D8E8}" presName="parTx" presStyleLbl="revTx" presStyleIdx="1" presStyleCnt="3">
        <dgm:presLayoutVars>
          <dgm:chMax val="0"/>
          <dgm:chPref val="0"/>
        </dgm:presLayoutVars>
      </dgm:prSet>
      <dgm:spPr/>
    </dgm:pt>
    <dgm:pt modelId="{E72DB032-8168-4FA7-AA03-0C8FEF00CF6E}" type="pres">
      <dgm:prSet presAssocID="{38AB0972-3E1D-4869-B999-45CE3EA9935C}" presName="sibTrans" presStyleCnt="0"/>
      <dgm:spPr/>
    </dgm:pt>
    <dgm:pt modelId="{6A7DA027-3905-44A4-A3AE-9DFF008785BF}" type="pres">
      <dgm:prSet presAssocID="{377AC4E9-B5D8-49F4-B58E-CC6ACB032826}" presName="compNode" presStyleCnt="0"/>
      <dgm:spPr/>
    </dgm:pt>
    <dgm:pt modelId="{6A39AB5F-88DB-4A69-B180-58264FDDDBC0}" type="pres">
      <dgm:prSet presAssocID="{377AC4E9-B5D8-49F4-B58E-CC6ACB032826}" presName="bgRect" presStyleLbl="bgShp" presStyleIdx="2" presStyleCnt="3"/>
      <dgm:spPr/>
    </dgm:pt>
    <dgm:pt modelId="{EF517E46-F1A8-411D-9592-651B70599B16}" type="pres">
      <dgm:prSet presAssocID="{377AC4E9-B5D8-49F4-B58E-CC6ACB0328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878974-B641-4528-A229-B89E71DDBAEE}" type="pres">
      <dgm:prSet presAssocID="{377AC4E9-B5D8-49F4-B58E-CC6ACB032826}" presName="spaceRect" presStyleCnt="0"/>
      <dgm:spPr/>
    </dgm:pt>
    <dgm:pt modelId="{ABCA66E7-ADEA-4BB8-B2C0-F8408C579C34}" type="pres">
      <dgm:prSet presAssocID="{377AC4E9-B5D8-49F4-B58E-CC6ACB0328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15FA14-D6AA-4962-A32F-F8E482CFD1BF}" type="presOf" srcId="{5CEABBDF-4465-4392-871B-8996D7A85C19}" destId="{93D4CE93-5104-4805-AF9F-DE5F123115FE}" srcOrd="0" destOrd="0" presId="urn:microsoft.com/office/officeart/2018/2/layout/IconVerticalSolidList"/>
    <dgm:cxn modelId="{1258AD29-B4F3-46F2-9C26-AB1768FB7321}" srcId="{03FCA777-6538-416B-B889-DD3A6066FAE9}" destId="{54F208AA-7603-409F-AA7F-76ACC387D8E8}" srcOrd="1" destOrd="0" parTransId="{12DB6679-E29F-434C-9DA8-BB033C21DADD}" sibTransId="{38AB0972-3E1D-4869-B999-45CE3EA9935C}"/>
    <dgm:cxn modelId="{3284EA35-0945-4866-B3E9-E8B03B2EC53F}" type="presOf" srcId="{54F208AA-7603-409F-AA7F-76ACC387D8E8}" destId="{3C27E7D7-329F-4F98-A5A3-097B596EFB51}" srcOrd="0" destOrd="0" presId="urn:microsoft.com/office/officeart/2018/2/layout/IconVerticalSolidList"/>
    <dgm:cxn modelId="{0829D668-B004-47F9-A716-FA1CADC6E12F}" srcId="{03FCA777-6538-416B-B889-DD3A6066FAE9}" destId="{377AC4E9-B5D8-49F4-B58E-CC6ACB032826}" srcOrd="2" destOrd="0" parTransId="{F843E297-B969-40A0-87CC-A9E1DD111D98}" sibTransId="{A0B4EA65-38F0-459D-9D31-A5738B85746B}"/>
    <dgm:cxn modelId="{CA6CE6A7-DB94-47A4-A8F2-546FF002E8C3}" type="presOf" srcId="{377AC4E9-B5D8-49F4-B58E-CC6ACB032826}" destId="{ABCA66E7-ADEA-4BB8-B2C0-F8408C579C34}" srcOrd="0" destOrd="0" presId="urn:microsoft.com/office/officeart/2018/2/layout/IconVerticalSolidList"/>
    <dgm:cxn modelId="{773C80DF-0E04-4567-A5DB-69FD70E86243}" srcId="{03FCA777-6538-416B-B889-DD3A6066FAE9}" destId="{5CEABBDF-4465-4392-871B-8996D7A85C19}" srcOrd="0" destOrd="0" parTransId="{6B46AF5B-9A8C-4E9F-94D2-21E9F9B1C7E8}" sibTransId="{09F4B5E4-2A93-4394-B071-2B93D3A3D04D}"/>
    <dgm:cxn modelId="{D88E95E2-B9BD-4BBE-9432-12A1A88F3937}" type="presOf" srcId="{03FCA777-6538-416B-B889-DD3A6066FAE9}" destId="{2591DD52-E1AE-45E4-B7C3-81B15755B3D1}" srcOrd="0" destOrd="0" presId="urn:microsoft.com/office/officeart/2018/2/layout/IconVerticalSolidList"/>
    <dgm:cxn modelId="{F2E3CECB-058B-4D9D-9635-15649333E3FC}" type="presParOf" srcId="{2591DD52-E1AE-45E4-B7C3-81B15755B3D1}" destId="{6FF6DD45-C564-4FE3-9575-DA4A1B67E167}" srcOrd="0" destOrd="0" presId="urn:microsoft.com/office/officeart/2018/2/layout/IconVerticalSolidList"/>
    <dgm:cxn modelId="{DF6B5BE2-527E-4EBC-9408-4DEA64223FEB}" type="presParOf" srcId="{6FF6DD45-C564-4FE3-9575-DA4A1B67E167}" destId="{8D09A36E-BA69-4679-892C-7951B4134EED}" srcOrd="0" destOrd="0" presId="urn:microsoft.com/office/officeart/2018/2/layout/IconVerticalSolidList"/>
    <dgm:cxn modelId="{68A33A32-E20C-4496-97FB-CEA434B39509}" type="presParOf" srcId="{6FF6DD45-C564-4FE3-9575-DA4A1B67E167}" destId="{1E6CAF4D-A4CB-491E-B9B6-B63A9FE4C486}" srcOrd="1" destOrd="0" presId="urn:microsoft.com/office/officeart/2018/2/layout/IconVerticalSolidList"/>
    <dgm:cxn modelId="{E4C23C50-CF7C-4E58-B3CF-2D5DE41C5396}" type="presParOf" srcId="{6FF6DD45-C564-4FE3-9575-DA4A1B67E167}" destId="{F9A50674-7E00-4FF9-B4E9-50402F081D17}" srcOrd="2" destOrd="0" presId="urn:microsoft.com/office/officeart/2018/2/layout/IconVerticalSolidList"/>
    <dgm:cxn modelId="{590DE188-3CAD-4389-A771-C4262FABA332}" type="presParOf" srcId="{6FF6DD45-C564-4FE3-9575-DA4A1B67E167}" destId="{93D4CE93-5104-4805-AF9F-DE5F123115FE}" srcOrd="3" destOrd="0" presId="urn:microsoft.com/office/officeart/2018/2/layout/IconVerticalSolidList"/>
    <dgm:cxn modelId="{80F26F02-D564-4F50-9784-2565014A55B4}" type="presParOf" srcId="{2591DD52-E1AE-45E4-B7C3-81B15755B3D1}" destId="{E8CF8210-2E1A-4E9A-8386-2B918C79B41E}" srcOrd="1" destOrd="0" presId="urn:microsoft.com/office/officeart/2018/2/layout/IconVerticalSolidList"/>
    <dgm:cxn modelId="{6553D5DF-F6AA-4A6A-B6F9-917C6DA0EC44}" type="presParOf" srcId="{2591DD52-E1AE-45E4-B7C3-81B15755B3D1}" destId="{AEBA2619-D418-40D4-9CC1-BCF87909496D}" srcOrd="2" destOrd="0" presId="urn:microsoft.com/office/officeart/2018/2/layout/IconVerticalSolidList"/>
    <dgm:cxn modelId="{30236207-0925-4A84-AA07-B8BD9011CEFA}" type="presParOf" srcId="{AEBA2619-D418-40D4-9CC1-BCF87909496D}" destId="{DD93D778-E73D-48AC-975A-D7D426ABCDD8}" srcOrd="0" destOrd="0" presId="urn:microsoft.com/office/officeart/2018/2/layout/IconVerticalSolidList"/>
    <dgm:cxn modelId="{BB1BDBEF-72AE-49A1-9DF7-7B04C4B57A31}" type="presParOf" srcId="{AEBA2619-D418-40D4-9CC1-BCF87909496D}" destId="{38CC21DD-26F9-4A18-98A0-855700A0745D}" srcOrd="1" destOrd="0" presId="urn:microsoft.com/office/officeart/2018/2/layout/IconVerticalSolidList"/>
    <dgm:cxn modelId="{B67D95A3-0FD9-4530-9DB7-809584BFB69E}" type="presParOf" srcId="{AEBA2619-D418-40D4-9CC1-BCF87909496D}" destId="{CA72997C-99FC-437B-AE12-F750AB8B41FB}" srcOrd="2" destOrd="0" presId="urn:microsoft.com/office/officeart/2018/2/layout/IconVerticalSolidList"/>
    <dgm:cxn modelId="{6BC162B0-115D-4C0A-B031-ADC5148A0010}" type="presParOf" srcId="{AEBA2619-D418-40D4-9CC1-BCF87909496D}" destId="{3C27E7D7-329F-4F98-A5A3-097B596EFB51}" srcOrd="3" destOrd="0" presId="urn:microsoft.com/office/officeart/2018/2/layout/IconVerticalSolidList"/>
    <dgm:cxn modelId="{CF7D731D-2333-43A9-943C-DAF99A55D583}" type="presParOf" srcId="{2591DD52-E1AE-45E4-B7C3-81B15755B3D1}" destId="{E72DB032-8168-4FA7-AA03-0C8FEF00CF6E}" srcOrd="3" destOrd="0" presId="urn:microsoft.com/office/officeart/2018/2/layout/IconVerticalSolidList"/>
    <dgm:cxn modelId="{A5204B55-2D1C-4F7D-8772-20C0AFA952FE}" type="presParOf" srcId="{2591DD52-E1AE-45E4-B7C3-81B15755B3D1}" destId="{6A7DA027-3905-44A4-A3AE-9DFF008785BF}" srcOrd="4" destOrd="0" presId="urn:microsoft.com/office/officeart/2018/2/layout/IconVerticalSolidList"/>
    <dgm:cxn modelId="{AA9A1625-F5BB-462E-A37E-BDBB20ACE0CA}" type="presParOf" srcId="{6A7DA027-3905-44A4-A3AE-9DFF008785BF}" destId="{6A39AB5F-88DB-4A69-B180-58264FDDDBC0}" srcOrd="0" destOrd="0" presId="urn:microsoft.com/office/officeart/2018/2/layout/IconVerticalSolidList"/>
    <dgm:cxn modelId="{CF4C381F-0CD1-4CFD-9F77-7886449F9703}" type="presParOf" srcId="{6A7DA027-3905-44A4-A3AE-9DFF008785BF}" destId="{EF517E46-F1A8-411D-9592-651B70599B16}" srcOrd="1" destOrd="0" presId="urn:microsoft.com/office/officeart/2018/2/layout/IconVerticalSolidList"/>
    <dgm:cxn modelId="{CF088796-3013-4B40-B53D-5516043CB258}" type="presParOf" srcId="{6A7DA027-3905-44A4-A3AE-9DFF008785BF}" destId="{36878974-B641-4528-A229-B89E71DDBAEE}" srcOrd="2" destOrd="0" presId="urn:microsoft.com/office/officeart/2018/2/layout/IconVerticalSolidList"/>
    <dgm:cxn modelId="{4B72D142-82B3-4961-AFDA-060F0330F7CD}" type="presParOf" srcId="{6A7DA027-3905-44A4-A3AE-9DFF008785BF}" destId="{ABCA66E7-ADEA-4BB8-B2C0-F8408C579C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318D825-981E-4C65-A4A1-DABC4F8B7EA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6031CA3-F290-44E6-B963-BC3E763B3ED0}">
      <dgm:prSet/>
      <dgm:spPr/>
      <dgm:t>
        <a:bodyPr/>
        <a:lstStyle/>
        <a:p>
          <a:pPr rtl="0"/>
          <a:r>
            <a:rPr lang="ko-KR"/>
            <a:t>1) 프로젝트 개발 시 사용할 언어</a:t>
          </a:r>
          <a:r>
            <a:rPr lang="ko-KR" altLang="en-US">
              <a:latin typeface="Avenir Next LT Pro"/>
            </a:rPr>
            <a:t> 및 기능 기술</a:t>
          </a:r>
          <a:endParaRPr lang="en-US"/>
        </a:p>
      </dgm:t>
    </dgm:pt>
    <dgm:pt modelId="{AA1FEF64-8F68-446B-A50B-1B47B803B42D}" type="parTrans" cxnId="{D4E69DE8-EE5F-4864-ADF4-4CC595CBC0D3}">
      <dgm:prSet/>
      <dgm:spPr/>
      <dgm:t>
        <a:bodyPr/>
        <a:lstStyle/>
        <a:p>
          <a:endParaRPr lang="en-US"/>
        </a:p>
      </dgm:t>
    </dgm:pt>
    <dgm:pt modelId="{49645DC8-B76F-4CD7-8C42-6DED7D59A1C0}" type="sibTrans" cxnId="{D4E69DE8-EE5F-4864-ADF4-4CC595CBC0D3}">
      <dgm:prSet/>
      <dgm:spPr/>
      <dgm:t>
        <a:bodyPr/>
        <a:lstStyle/>
        <a:p>
          <a:endParaRPr lang="en-US"/>
        </a:p>
      </dgm:t>
    </dgm:pt>
    <dgm:pt modelId="{F5553465-68F7-4AE0-A805-CFF11174AC8A}">
      <dgm:prSet/>
      <dgm:spPr/>
      <dgm:t>
        <a:bodyPr/>
        <a:lstStyle/>
        <a:p>
          <a:r>
            <a:rPr lang="en-US"/>
            <a:t>2) 프로젝트 개발 일정</a:t>
          </a:r>
        </a:p>
      </dgm:t>
    </dgm:pt>
    <dgm:pt modelId="{50B171DB-3FAE-440F-89FA-EB0150BE260D}" type="parTrans" cxnId="{E0B8AA2C-3E47-49C7-8ABC-25C5A4D06E4A}">
      <dgm:prSet/>
      <dgm:spPr/>
      <dgm:t>
        <a:bodyPr/>
        <a:lstStyle/>
        <a:p>
          <a:endParaRPr lang="en-US"/>
        </a:p>
      </dgm:t>
    </dgm:pt>
    <dgm:pt modelId="{9783DD4C-6FCE-43F3-A4D0-09B9F3133790}" type="sibTrans" cxnId="{E0B8AA2C-3E47-49C7-8ABC-25C5A4D06E4A}">
      <dgm:prSet/>
      <dgm:spPr/>
      <dgm:t>
        <a:bodyPr/>
        <a:lstStyle/>
        <a:p>
          <a:endParaRPr lang="en-US"/>
        </a:p>
      </dgm:t>
    </dgm:pt>
    <dgm:pt modelId="{EE135FB5-D57C-480E-B935-63B47B9A6332}">
      <dgm:prSet/>
      <dgm:spPr/>
      <dgm:t>
        <a:bodyPr/>
        <a:lstStyle/>
        <a:p>
          <a:r>
            <a:rPr lang="en-US"/>
            <a:t>3) 프로젝트 개발 시 개인의 역할</a:t>
          </a:r>
        </a:p>
      </dgm:t>
    </dgm:pt>
    <dgm:pt modelId="{E7A5DDEE-7758-472A-8452-36777D87E614}" type="parTrans" cxnId="{F1B03BA9-0161-4155-B377-099DC85066BD}">
      <dgm:prSet/>
      <dgm:spPr/>
      <dgm:t>
        <a:bodyPr/>
        <a:lstStyle/>
        <a:p>
          <a:endParaRPr lang="en-US"/>
        </a:p>
      </dgm:t>
    </dgm:pt>
    <dgm:pt modelId="{38893967-D271-41C3-9201-9D7355085F74}" type="sibTrans" cxnId="{F1B03BA9-0161-4155-B377-099DC85066BD}">
      <dgm:prSet/>
      <dgm:spPr/>
      <dgm:t>
        <a:bodyPr/>
        <a:lstStyle/>
        <a:p>
          <a:endParaRPr lang="en-US"/>
        </a:p>
      </dgm:t>
    </dgm:pt>
    <dgm:pt modelId="{C4C955F2-2B94-4ADF-B852-AE2EB6FAEF48}">
      <dgm:prSet/>
      <dgm:spPr/>
      <dgm:t>
        <a:bodyPr/>
        <a:lstStyle/>
        <a:p>
          <a:r>
            <a:rPr lang="en-US"/>
            <a:t>4) 프로젝트 개발 시 제약사항</a:t>
          </a:r>
        </a:p>
      </dgm:t>
    </dgm:pt>
    <dgm:pt modelId="{171D7079-86AD-4F37-9EED-2F6C4D8675C0}" type="parTrans" cxnId="{B6167ADA-9C3B-452C-97C3-03D6D65251B9}">
      <dgm:prSet/>
      <dgm:spPr/>
      <dgm:t>
        <a:bodyPr/>
        <a:lstStyle/>
        <a:p>
          <a:endParaRPr lang="en-US"/>
        </a:p>
      </dgm:t>
    </dgm:pt>
    <dgm:pt modelId="{5B89AD45-5286-41CD-8614-E0DF28CDEED6}" type="sibTrans" cxnId="{B6167ADA-9C3B-452C-97C3-03D6D65251B9}">
      <dgm:prSet/>
      <dgm:spPr/>
      <dgm:t>
        <a:bodyPr/>
        <a:lstStyle/>
        <a:p>
          <a:endParaRPr lang="en-US"/>
        </a:p>
      </dgm:t>
    </dgm:pt>
    <dgm:pt modelId="{A1EF2FE1-B75D-4CDF-BD90-DE506D08B8C3}" type="pres">
      <dgm:prSet presAssocID="{2318D825-981E-4C65-A4A1-DABC4F8B7EA8}" presName="linear" presStyleCnt="0">
        <dgm:presLayoutVars>
          <dgm:dir/>
          <dgm:animLvl val="lvl"/>
          <dgm:resizeHandles val="exact"/>
        </dgm:presLayoutVars>
      </dgm:prSet>
      <dgm:spPr/>
    </dgm:pt>
    <dgm:pt modelId="{8F907917-515B-44D1-A550-76E0F5239920}" type="pres">
      <dgm:prSet presAssocID="{C6031CA3-F290-44E6-B963-BC3E763B3ED0}" presName="parentLin" presStyleCnt="0"/>
      <dgm:spPr/>
    </dgm:pt>
    <dgm:pt modelId="{E1A5F104-0AD1-4AC3-BBC2-9F99B8A095DB}" type="pres">
      <dgm:prSet presAssocID="{C6031CA3-F290-44E6-B963-BC3E763B3ED0}" presName="parentLeftMargin" presStyleLbl="node1" presStyleIdx="0" presStyleCnt="4"/>
      <dgm:spPr/>
    </dgm:pt>
    <dgm:pt modelId="{D22C991A-A97E-41C0-AF1E-74B37F967337}" type="pres">
      <dgm:prSet presAssocID="{C6031CA3-F290-44E6-B963-BC3E763B3E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FCA7B2B-3AF3-44EF-B594-656B0199E9CC}" type="pres">
      <dgm:prSet presAssocID="{C6031CA3-F290-44E6-B963-BC3E763B3ED0}" presName="negativeSpace" presStyleCnt="0"/>
      <dgm:spPr/>
    </dgm:pt>
    <dgm:pt modelId="{E97FA2F1-42A2-452B-B724-9AEB67C863DD}" type="pres">
      <dgm:prSet presAssocID="{C6031CA3-F290-44E6-B963-BC3E763B3ED0}" presName="childText" presStyleLbl="conFgAcc1" presStyleIdx="0" presStyleCnt="4">
        <dgm:presLayoutVars>
          <dgm:bulletEnabled val="1"/>
        </dgm:presLayoutVars>
      </dgm:prSet>
      <dgm:spPr/>
    </dgm:pt>
    <dgm:pt modelId="{A09945A2-AF7D-4542-A4FA-57BB493A2A8F}" type="pres">
      <dgm:prSet presAssocID="{49645DC8-B76F-4CD7-8C42-6DED7D59A1C0}" presName="spaceBetweenRectangles" presStyleCnt="0"/>
      <dgm:spPr/>
    </dgm:pt>
    <dgm:pt modelId="{14230827-20BE-4A64-A954-8400062D2A0C}" type="pres">
      <dgm:prSet presAssocID="{F5553465-68F7-4AE0-A805-CFF11174AC8A}" presName="parentLin" presStyleCnt="0"/>
      <dgm:spPr/>
    </dgm:pt>
    <dgm:pt modelId="{18623EBD-4E5E-4BEC-84BE-7847AFBA5E9D}" type="pres">
      <dgm:prSet presAssocID="{F5553465-68F7-4AE0-A805-CFF11174AC8A}" presName="parentLeftMargin" presStyleLbl="node1" presStyleIdx="0" presStyleCnt="4"/>
      <dgm:spPr/>
    </dgm:pt>
    <dgm:pt modelId="{0E9E7899-27FC-4989-B740-71C967A35BEF}" type="pres">
      <dgm:prSet presAssocID="{F5553465-68F7-4AE0-A805-CFF11174AC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76DDD6-CD44-462D-8695-A08FA969E87B}" type="pres">
      <dgm:prSet presAssocID="{F5553465-68F7-4AE0-A805-CFF11174AC8A}" presName="negativeSpace" presStyleCnt="0"/>
      <dgm:spPr/>
    </dgm:pt>
    <dgm:pt modelId="{8A28F080-F4F0-45AA-873C-9FE008B93F71}" type="pres">
      <dgm:prSet presAssocID="{F5553465-68F7-4AE0-A805-CFF11174AC8A}" presName="childText" presStyleLbl="conFgAcc1" presStyleIdx="1" presStyleCnt="4">
        <dgm:presLayoutVars>
          <dgm:bulletEnabled val="1"/>
        </dgm:presLayoutVars>
      </dgm:prSet>
      <dgm:spPr/>
    </dgm:pt>
    <dgm:pt modelId="{910E5DF3-FCD3-4742-977D-794B3E5871C1}" type="pres">
      <dgm:prSet presAssocID="{9783DD4C-6FCE-43F3-A4D0-09B9F3133790}" presName="spaceBetweenRectangles" presStyleCnt="0"/>
      <dgm:spPr/>
    </dgm:pt>
    <dgm:pt modelId="{E28B8E22-17F6-4C9B-930F-ECAB7E9581B8}" type="pres">
      <dgm:prSet presAssocID="{EE135FB5-D57C-480E-B935-63B47B9A6332}" presName="parentLin" presStyleCnt="0"/>
      <dgm:spPr/>
    </dgm:pt>
    <dgm:pt modelId="{ACCEF33E-FEE5-49EA-83E4-A35020B8B80F}" type="pres">
      <dgm:prSet presAssocID="{EE135FB5-D57C-480E-B935-63B47B9A6332}" presName="parentLeftMargin" presStyleLbl="node1" presStyleIdx="1" presStyleCnt="4"/>
      <dgm:spPr/>
    </dgm:pt>
    <dgm:pt modelId="{D5CFED2F-514D-422D-94B4-6558D83753FB}" type="pres">
      <dgm:prSet presAssocID="{EE135FB5-D57C-480E-B935-63B47B9A63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E7D845-5783-479C-B672-983BC39D8BE3}" type="pres">
      <dgm:prSet presAssocID="{EE135FB5-D57C-480E-B935-63B47B9A6332}" presName="negativeSpace" presStyleCnt="0"/>
      <dgm:spPr/>
    </dgm:pt>
    <dgm:pt modelId="{D0BC8A5A-D26A-4A5F-A3CD-390F331BB463}" type="pres">
      <dgm:prSet presAssocID="{EE135FB5-D57C-480E-B935-63B47B9A6332}" presName="childText" presStyleLbl="conFgAcc1" presStyleIdx="2" presStyleCnt="4">
        <dgm:presLayoutVars>
          <dgm:bulletEnabled val="1"/>
        </dgm:presLayoutVars>
      </dgm:prSet>
      <dgm:spPr/>
    </dgm:pt>
    <dgm:pt modelId="{36AECE17-3C3C-43FC-8A1F-FD29A5FDC1C3}" type="pres">
      <dgm:prSet presAssocID="{38893967-D271-41C3-9201-9D7355085F74}" presName="spaceBetweenRectangles" presStyleCnt="0"/>
      <dgm:spPr/>
    </dgm:pt>
    <dgm:pt modelId="{4FDA58E5-7D85-45C7-8BE7-AE43B0C35F44}" type="pres">
      <dgm:prSet presAssocID="{C4C955F2-2B94-4ADF-B852-AE2EB6FAEF48}" presName="parentLin" presStyleCnt="0"/>
      <dgm:spPr/>
    </dgm:pt>
    <dgm:pt modelId="{DECEF3E6-F5DD-4D26-924B-4C218FDEE5F6}" type="pres">
      <dgm:prSet presAssocID="{C4C955F2-2B94-4ADF-B852-AE2EB6FAEF48}" presName="parentLeftMargin" presStyleLbl="node1" presStyleIdx="2" presStyleCnt="4"/>
      <dgm:spPr/>
    </dgm:pt>
    <dgm:pt modelId="{73836152-8B2E-4F98-A931-B51B58AEB4F0}" type="pres">
      <dgm:prSet presAssocID="{C4C955F2-2B94-4ADF-B852-AE2EB6FAEF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624348-4527-40B7-8007-15B4CA9E046D}" type="pres">
      <dgm:prSet presAssocID="{C4C955F2-2B94-4ADF-B852-AE2EB6FAEF48}" presName="negativeSpace" presStyleCnt="0"/>
      <dgm:spPr/>
    </dgm:pt>
    <dgm:pt modelId="{EFDAC9F4-ABBA-4996-A009-761434EABF77}" type="pres">
      <dgm:prSet presAssocID="{C4C955F2-2B94-4ADF-B852-AE2EB6FAEF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35DDE11-C359-4AD7-8A5E-12424B819C1E}" type="presOf" srcId="{C6031CA3-F290-44E6-B963-BC3E763B3ED0}" destId="{D22C991A-A97E-41C0-AF1E-74B37F967337}" srcOrd="1" destOrd="0" presId="urn:microsoft.com/office/officeart/2005/8/layout/list1"/>
    <dgm:cxn modelId="{E0B8AA2C-3E47-49C7-8ABC-25C5A4D06E4A}" srcId="{2318D825-981E-4C65-A4A1-DABC4F8B7EA8}" destId="{F5553465-68F7-4AE0-A805-CFF11174AC8A}" srcOrd="1" destOrd="0" parTransId="{50B171DB-3FAE-440F-89FA-EB0150BE260D}" sibTransId="{9783DD4C-6FCE-43F3-A4D0-09B9F3133790}"/>
    <dgm:cxn modelId="{FC340735-7961-4664-8D9A-3ED4556D6F71}" type="presOf" srcId="{F5553465-68F7-4AE0-A805-CFF11174AC8A}" destId="{0E9E7899-27FC-4989-B740-71C967A35BEF}" srcOrd="1" destOrd="0" presId="urn:microsoft.com/office/officeart/2005/8/layout/list1"/>
    <dgm:cxn modelId="{150C7B47-E091-45AB-A734-2F21979983B7}" type="presOf" srcId="{EE135FB5-D57C-480E-B935-63B47B9A6332}" destId="{D5CFED2F-514D-422D-94B4-6558D83753FB}" srcOrd="1" destOrd="0" presId="urn:microsoft.com/office/officeart/2005/8/layout/list1"/>
    <dgm:cxn modelId="{CD84FC79-F30D-472B-B9C5-311B274437AB}" type="presOf" srcId="{F5553465-68F7-4AE0-A805-CFF11174AC8A}" destId="{18623EBD-4E5E-4BEC-84BE-7847AFBA5E9D}" srcOrd="0" destOrd="0" presId="urn:microsoft.com/office/officeart/2005/8/layout/list1"/>
    <dgm:cxn modelId="{72F19882-01DC-41D9-AA1C-345420356BE2}" type="presOf" srcId="{C6031CA3-F290-44E6-B963-BC3E763B3ED0}" destId="{E1A5F104-0AD1-4AC3-BBC2-9F99B8A095DB}" srcOrd="0" destOrd="0" presId="urn:microsoft.com/office/officeart/2005/8/layout/list1"/>
    <dgm:cxn modelId="{38677F84-C58E-48A7-B041-1DB056587F9D}" type="presOf" srcId="{EE135FB5-D57C-480E-B935-63B47B9A6332}" destId="{ACCEF33E-FEE5-49EA-83E4-A35020B8B80F}" srcOrd="0" destOrd="0" presId="urn:microsoft.com/office/officeart/2005/8/layout/list1"/>
    <dgm:cxn modelId="{EBD6329F-8335-44D8-9C0B-C405DE458BFF}" type="presOf" srcId="{C4C955F2-2B94-4ADF-B852-AE2EB6FAEF48}" destId="{73836152-8B2E-4F98-A931-B51B58AEB4F0}" srcOrd="1" destOrd="0" presId="urn:microsoft.com/office/officeart/2005/8/layout/list1"/>
    <dgm:cxn modelId="{BB2FEEA7-A4AA-4A51-89BB-DBA88892D3AA}" type="presOf" srcId="{C4C955F2-2B94-4ADF-B852-AE2EB6FAEF48}" destId="{DECEF3E6-F5DD-4D26-924B-4C218FDEE5F6}" srcOrd="0" destOrd="0" presId="urn:microsoft.com/office/officeart/2005/8/layout/list1"/>
    <dgm:cxn modelId="{F1B03BA9-0161-4155-B377-099DC85066BD}" srcId="{2318D825-981E-4C65-A4A1-DABC4F8B7EA8}" destId="{EE135FB5-D57C-480E-B935-63B47B9A6332}" srcOrd="2" destOrd="0" parTransId="{E7A5DDEE-7758-472A-8452-36777D87E614}" sibTransId="{38893967-D271-41C3-9201-9D7355085F74}"/>
    <dgm:cxn modelId="{E8911AC3-14ED-4C18-86B9-D660D910988D}" type="presOf" srcId="{2318D825-981E-4C65-A4A1-DABC4F8B7EA8}" destId="{A1EF2FE1-B75D-4CDF-BD90-DE506D08B8C3}" srcOrd="0" destOrd="0" presId="urn:microsoft.com/office/officeart/2005/8/layout/list1"/>
    <dgm:cxn modelId="{B6167ADA-9C3B-452C-97C3-03D6D65251B9}" srcId="{2318D825-981E-4C65-A4A1-DABC4F8B7EA8}" destId="{C4C955F2-2B94-4ADF-B852-AE2EB6FAEF48}" srcOrd="3" destOrd="0" parTransId="{171D7079-86AD-4F37-9EED-2F6C4D8675C0}" sibTransId="{5B89AD45-5286-41CD-8614-E0DF28CDEED6}"/>
    <dgm:cxn modelId="{D4E69DE8-EE5F-4864-ADF4-4CC595CBC0D3}" srcId="{2318D825-981E-4C65-A4A1-DABC4F8B7EA8}" destId="{C6031CA3-F290-44E6-B963-BC3E763B3ED0}" srcOrd="0" destOrd="0" parTransId="{AA1FEF64-8F68-446B-A50B-1B47B803B42D}" sibTransId="{49645DC8-B76F-4CD7-8C42-6DED7D59A1C0}"/>
    <dgm:cxn modelId="{B50FDBD4-44D4-4D67-BB83-849F4BCAF63F}" type="presParOf" srcId="{A1EF2FE1-B75D-4CDF-BD90-DE506D08B8C3}" destId="{8F907917-515B-44D1-A550-76E0F5239920}" srcOrd="0" destOrd="0" presId="urn:microsoft.com/office/officeart/2005/8/layout/list1"/>
    <dgm:cxn modelId="{A38BC52C-FFB8-4215-9EB7-FB57AE49E256}" type="presParOf" srcId="{8F907917-515B-44D1-A550-76E0F5239920}" destId="{E1A5F104-0AD1-4AC3-BBC2-9F99B8A095DB}" srcOrd="0" destOrd="0" presId="urn:microsoft.com/office/officeart/2005/8/layout/list1"/>
    <dgm:cxn modelId="{A9722855-822E-466A-AF4E-877A33C0A7C8}" type="presParOf" srcId="{8F907917-515B-44D1-A550-76E0F5239920}" destId="{D22C991A-A97E-41C0-AF1E-74B37F967337}" srcOrd="1" destOrd="0" presId="urn:microsoft.com/office/officeart/2005/8/layout/list1"/>
    <dgm:cxn modelId="{6C3EBFA1-AEE2-4559-B94D-1E8B5D36C841}" type="presParOf" srcId="{A1EF2FE1-B75D-4CDF-BD90-DE506D08B8C3}" destId="{9FCA7B2B-3AF3-44EF-B594-656B0199E9CC}" srcOrd="1" destOrd="0" presId="urn:microsoft.com/office/officeart/2005/8/layout/list1"/>
    <dgm:cxn modelId="{0B75DFA2-C6C7-4B80-B6ED-553EFD0A8E86}" type="presParOf" srcId="{A1EF2FE1-B75D-4CDF-BD90-DE506D08B8C3}" destId="{E97FA2F1-42A2-452B-B724-9AEB67C863DD}" srcOrd="2" destOrd="0" presId="urn:microsoft.com/office/officeart/2005/8/layout/list1"/>
    <dgm:cxn modelId="{FE3C65E2-723D-42CF-94AB-6DFCF18DAA8A}" type="presParOf" srcId="{A1EF2FE1-B75D-4CDF-BD90-DE506D08B8C3}" destId="{A09945A2-AF7D-4542-A4FA-57BB493A2A8F}" srcOrd="3" destOrd="0" presId="urn:microsoft.com/office/officeart/2005/8/layout/list1"/>
    <dgm:cxn modelId="{29BE92A9-9443-423B-B29C-7B590E545D1C}" type="presParOf" srcId="{A1EF2FE1-B75D-4CDF-BD90-DE506D08B8C3}" destId="{14230827-20BE-4A64-A954-8400062D2A0C}" srcOrd="4" destOrd="0" presId="urn:microsoft.com/office/officeart/2005/8/layout/list1"/>
    <dgm:cxn modelId="{E4913B83-A2FA-43AF-9479-D819BEE50A5D}" type="presParOf" srcId="{14230827-20BE-4A64-A954-8400062D2A0C}" destId="{18623EBD-4E5E-4BEC-84BE-7847AFBA5E9D}" srcOrd="0" destOrd="0" presId="urn:microsoft.com/office/officeart/2005/8/layout/list1"/>
    <dgm:cxn modelId="{9D62F733-F6F2-48A0-8133-2C3B2B348938}" type="presParOf" srcId="{14230827-20BE-4A64-A954-8400062D2A0C}" destId="{0E9E7899-27FC-4989-B740-71C967A35BEF}" srcOrd="1" destOrd="0" presId="urn:microsoft.com/office/officeart/2005/8/layout/list1"/>
    <dgm:cxn modelId="{FB288E9B-7B71-4360-ADB6-E1374AAE33CC}" type="presParOf" srcId="{A1EF2FE1-B75D-4CDF-BD90-DE506D08B8C3}" destId="{B476DDD6-CD44-462D-8695-A08FA969E87B}" srcOrd="5" destOrd="0" presId="urn:microsoft.com/office/officeart/2005/8/layout/list1"/>
    <dgm:cxn modelId="{312C8D87-1E7B-4FCC-B1D2-37DA426C396F}" type="presParOf" srcId="{A1EF2FE1-B75D-4CDF-BD90-DE506D08B8C3}" destId="{8A28F080-F4F0-45AA-873C-9FE008B93F71}" srcOrd="6" destOrd="0" presId="urn:microsoft.com/office/officeart/2005/8/layout/list1"/>
    <dgm:cxn modelId="{BE099631-FCA4-415D-B2A6-016DF71C9FC5}" type="presParOf" srcId="{A1EF2FE1-B75D-4CDF-BD90-DE506D08B8C3}" destId="{910E5DF3-FCD3-4742-977D-794B3E5871C1}" srcOrd="7" destOrd="0" presId="urn:microsoft.com/office/officeart/2005/8/layout/list1"/>
    <dgm:cxn modelId="{6D52831F-90D8-4108-A8D8-2568FD5B9A9D}" type="presParOf" srcId="{A1EF2FE1-B75D-4CDF-BD90-DE506D08B8C3}" destId="{E28B8E22-17F6-4C9B-930F-ECAB7E9581B8}" srcOrd="8" destOrd="0" presId="urn:microsoft.com/office/officeart/2005/8/layout/list1"/>
    <dgm:cxn modelId="{A3E2FC18-9B57-495B-80DE-26D4C718BFDC}" type="presParOf" srcId="{E28B8E22-17F6-4C9B-930F-ECAB7E9581B8}" destId="{ACCEF33E-FEE5-49EA-83E4-A35020B8B80F}" srcOrd="0" destOrd="0" presId="urn:microsoft.com/office/officeart/2005/8/layout/list1"/>
    <dgm:cxn modelId="{9C08531D-283E-4B28-81A2-05C1FEDFF42F}" type="presParOf" srcId="{E28B8E22-17F6-4C9B-930F-ECAB7E9581B8}" destId="{D5CFED2F-514D-422D-94B4-6558D83753FB}" srcOrd="1" destOrd="0" presId="urn:microsoft.com/office/officeart/2005/8/layout/list1"/>
    <dgm:cxn modelId="{EDFABC8B-F3BC-4799-BA57-DD4BE006CC05}" type="presParOf" srcId="{A1EF2FE1-B75D-4CDF-BD90-DE506D08B8C3}" destId="{8AE7D845-5783-479C-B672-983BC39D8BE3}" srcOrd="9" destOrd="0" presId="urn:microsoft.com/office/officeart/2005/8/layout/list1"/>
    <dgm:cxn modelId="{20A30FEB-9675-4881-849E-DB46D256C049}" type="presParOf" srcId="{A1EF2FE1-B75D-4CDF-BD90-DE506D08B8C3}" destId="{D0BC8A5A-D26A-4A5F-A3CD-390F331BB463}" srcOrd="10" destOrd="0" presId="urn:microsoft.com/office/officeart/2005/8/layout/list1"/>
    <dgm:cxn modelId="{7D8107C1-1864-4181-AC07-7BEEC8D0086D}" type="presParOf" srcId="{A1EF2FE1-B75D-4CDF-BD90-DE506D08B8C3}" destId="{36AECE17-3C3C-43FC-8A1F-FD29A5FDC1C3}" srcOrd="11" destOrd="0" presId="urn:microsoft.com/office/officeart/2005/8/layout/list1"/>
    <dgm:cxn modelId="{A737474E-2F6B-4BE6-AC7C-71027157C483}" type="presParOf" srcId="{A1EF2FE1-B75D-4CDF-BD90-DE506D08B8C3}" destId="{4FDA58E5-7D85-45C7-8BE7-AE43B0C35F44}" srcOrd="12" destOrd="0" presId="urn:microsoft.com/office/officeart/2005/8/layout/list1"/>
    <dgm:cxn modelId="{D87DF204-6511-4470-81AB-7327D34DB14F}" type="presParOf" srcId="{4FDA58E5-7D85-45C7-8BE7-AE43B0C35F44}" destId="{DECEF3E6-F5DD-4D26-924B-4C218FDEE5F6}" srcOrd="0" destOrd="0" presId="urn:microsoft.com/office/officeart/2005/8/layout/list1"/>
    <dgm:cxn modelId="{A55B62FB-9B6C-4E55-92E5-FB9A0CD1F41E}" type="presParOf" srcId="{4FDA58E5-7D85-45C7-8BE7-AE43B0C35F44}" destId="{73836152-8B2E-4F98-A931-B51B58AEB4F0}" srcOrd="1" destOrd="0" presId="urn:microsoft.com/office/officeart/2005/8/layout/list1"/>
    <dgm:cxn modelId="{F2AF5BD7-6549-464A-A889-B86EA6CBA25E}" type="presParOf" srcId="{A1EF2FE1-B75D-4CDF-BD90-DE506D08B8C3}" destId="{A4624348-4527-40B7-8007-15B4CA9E046D}" srcOrd="13" destOrd="0" presId="urn:microsoft.com/office/officeart/2005/8/layout/list1"/>
    <dgm:cxn modelId="{DC69B5C8-3288-4548-8C2B-6136E3A04010}" type="presParOf" srcId="{A1EF2FE1-B75D-4CDF-BD90-DE506D08B8C3}" destId="{EFDAC9F4-ABBA-4996-A009-761434EABF7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2D7A7E9-8AE6-4952-A304-5695C7A7E700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4CD398-D03C-401A-ADC9-458FA989A84A}">
      <dgm:prSet phldr="0"/>
      <dgm:spPr/>
      <dgm:t>
        <a:bodyPr/>
        <a:lstStyle/>
        <a:p>
          <a:pPr rtl="0"/>
          <a:r>
            <a:rPr lang="en-US" altLang="ko-KR" b="0" i="0" u="none" strike="noStrike" cap="none" baseline="0" noProof="0">
              <a:solidFill>
                <a:schemeClr val="bg1"/>
              </a:solidFill>
              <a:latin typeface="Avenir Next LT Pro"/>
            </a:rPr>
            <a:t>존재하는 어플의 조사, 분석 및 계획 수립</a:t>
          </a:r>
        </a:p>
      </dgm:t>
    </dgm:pt>
    <dgm:pt modelId="{2FA43C39-C17E-4DDC-8B96-2E447FDE9F86}" type="parTrans" cxnId="{4700275B-006A-4BE0-A53C-5CC1FB74CA20}">
      <dgm:prSet/>
      <dgm:spPr/>
      <dgm:t>
        <a:bodyPr/>
        <a:lstStyle/>
        <a:p>
          <a:endParaRPr lang="en-US"/>
        </a:p>
      </dgm:t>
    </dgm:pt>
    <dgm:pt modelId="{34DA9FB1-824B-4D48-98F4-08AEF4BE6B0C}" type="sibTrans" cxnId="{4700275B-006A-4BE0-A53C-5CC1FB74CA20}">
      <dgm:prSet/>
      <dgm:spPr/>
      <dgm:t>
        <a:bodyPr/>
        <a:lstStyle/>
        <a:p>
          <a:endParaRPr lang="en-US"/>
        </a:p>
      </dgm:t>
    </dgm:pt>
    <dgm:pt modelId="{CF193E81-5067-45C9-92BB-D4DC7EABFC32}">
      <dgm:prSet phldr="0"/>
      <dgm:spPr/>
      <dgm:t>
        <a:bodyPr/>
        <a:lstStyle/>
        <a:p>
          <a:pPr rtl="0"/>
          <a:r>
            <a:rPr lang="en-US" altLang="ko-KR">
              <a:solidFill>
                <a:schemeClr val="bg1"/>
              </a:solidFill>
              <a:latin typeface="Avenir Next LT Pro"/>
            </a:rPr>
            <a:t>어플 개발 시 필요한 언어 및 기능 공부</a:t>
          </a:r>
          <a:endParaRPr lang="en-US" altLang="ko-KR">
            <a:solidFill>
              <a:schemeClr val="bg1"/>
            </a:solidFill>
          </a:endParaRPr>
        </a:p>
      </dgm:t>
    </dgm:pt>
    <dgm:pt modelId="{A4B1BB16-BF04-4223-8130-72EF8EA08713}" type="parTrans" cxnId="{4A85D1F8-DE55-4432-8CBC-DFECC3865BA5}">
      <dgm:prSet/>
      <dgm:spPr/>
      <dgm:t>
        <a:bodyPr/>
        <a:lstStyle/>
        <a:p>
          <a:endParaRPr lang="en-US"/>
        </a:p>
      </dgm:t>
    </dgm:pt>
    <dgm:pt modelId="{5D8256DC-3899-4656-971E-39F97589063F}" type="sibTrans" cxnId="{4A85D1F8-DE55-4432-8CBC-DFECC3865BA5}">
      <dgm:prSet/>
      <dgm:spPr/>
      <dgm:t>
        <a:bodyPr/>
        <a:lstStyle/>
        <a:p>
          <a:endParaRPr lang="en-US"/>
        </a:p>
      </dgm:t>
    </dgm:pt>
    <dgm:pt modelId="{9C4A2CB3-7AFC-447E-8C84-9539D8EA122B}">
      <dgm:prSet phldr="0"/>
      <dgm:spPr/>
      <dgm:t>
        <a:bodyPr/>
        <a:lstStyle/>
        <a:p>
          <a:pPr rtl="0"/>
          <a:r>
            <a:rPr lang="ko-KR" altLang="en-US">
              <a:solidFill>
                <a:schemeClr val="bg1"/>
              </a:solidFill>
              <a:latin typeface="Avenir Next LT Pro"/>
            </a:rPr>
            <a:t>보완점 찾고 지속적으로 유지, 보수 및 기능 추가</a:t>
          </a:r>
          <a:endParaRPr lang="ko-KR" altLang="en-US">
            <a:solidFill>
              <a:schemeClr val="bg1"/>
            </a:solidFill>
          </a:endParaRPr>
        </a:p>
      </dgm:t>
    </dgm:pt>
    <dgm:pt modelId="{F80B1F92-9595-4D8B-95BF-B95B24F732B0}" type="parTrans" cxnId="{68C4760D-9501-411E-94B6-E532C59BF834}">
      <dgm:prSet/>
      <dgm:spPr/>
      <dgm:t>
        <a:bodyPr/>
        <a:lstStyle/>
        <a:p>
          <a:endParaRPr lang="en-US"/>
        </a:p>
      </dgm:t>
    </dgm:pt>
    <dgm:pt modelId="{7593AFDD-3489-4D63-B8A9-84A052CF4599}" type="sibTrans" cxnId="{68C4760D-9501-411E-94B6-E532C59BF834}">
      <dgm:prSet/>
      <dgm:spPr/>
      <dgm:t>
        <a:bodyPr/>
        <a:lstStyle/>
        <a:p>
          <a:endParaRPr lang="en-US"/>
        </a:p>
      </dgm:t>
    </dgm:pt>
    <dgm:pt modelId="{FB8DA83E-D1F0-46F9-9140-8A7D6470B371}">
      <dgm:prSet phldr="0"/>
      <dgm:spPr/>
      <dgm:t>
        <a:bodyPr/>
        <a:lstStyle/>
        <a:p>
          <a:pPr rtl="0"/>
          <a:r>
            <a:rPr lang="en-US" altLang="ko-KR">
              <a:solidFill>
                <a:schemeClr val="bg1"/>
              </a:solidFill>
              <a:latin typeface="Avenir Next LT Pro"/>
            </a:rPr>
            <a:t>어플 개발 및 응용</a:t>
          </a:r>
        </a:p>
      </dgm:t>
    </dgm:pt>
    <dgm:pt modelId="{38471677-87E0-4755-BB9E-B2E62C58E698}" type="parTrans" cxnId="{8FA041BB-23CB-4CD2-8F81-882FB99109FA}">
      <dgm:prSet/>
      <dgm:spPr/>
    </dgm:pt>
    <dgm:pt modelId="{90E11E93-E6EE-46E1-A36F-35711F7479B0}" type="sibTrans" cxnId="{8FA041BB-23CB-4CD2-8F81-882FB99109FA}">
      <dgm:prSet/>
      <dgm:spPr/>
    </dgm:pt>
    <dgm:pt modelId="{B499D7DD-512E-4D32-A4D1-3AC111D3F18F}" type="pres">
      <dgm:prSet presAssocID="{42D7A7E9-8AE6-4952-A304-5695C7A7E700}" presName="matrix" presStyleCnt="0">
        <dgm:presLayoutVars>
          <dgm:chMax val="1"/>
          <dgm:dir/>
          <dgm:resizeHandles val="exact"/>
        </dgm:presLayoutVars>
      </dgm:prSet>
      <dgm:spPr/>
    </dgm:pt>
    <dgm:pt modelId="{91EC7242-CF1B-4A2E-BCF0-EAF988A634CA}" type="pres">
      <dgm:prSet presAssocID="{42D7A7E9-8AE6-4952-A304-5695C7A7E700}" presName="diamond" presStyleLbl="bgShp" presStyleIdx="0" presStyleCnt="1"/>
      <dgm:spPr/>
    </dgm:pt>
    <dgm:pt modelId="{E308898E-A247-4596-9A8D-B0B685472070}" type="pres">
      <dgm:prSet presAssocID="{42D7A7E9-8AE6-4952-A304-5695C7A7E70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F97F6F3-1B3C-4D3F-8C53-0F50A8146A69}" type="pres">
      <dgm:prSet presAssocID="{42D7A7E9-8AE6-4952-A304-5695C7A7E70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2EE068D-DAA8-474D-8845-E8FD7D0A0959}" type="pres">
      <dgm:prSet presAssocID="{42D7A7E9-8AE6-4952-A304-5695C7A7E70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38C851-E4BB-4AE3-9678-E04FDCA94070}" type="pres">
      <dgm:prSet presAssocID="{42D7A7E9-8AE6-4952-A304-5695C7A7E70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AD7BE04-D747-43F4-92F7-B39E31DAAEBE}" type="presOf" srcId="{FB8DA83E-D1F0-46F9-9140-8A7D6470B371}" destId="{C2EE068D-DAA8-474D-8845-E8FD7D0A0959}" srcOrd="0" destOrd="0" presId="urn:microsoft.com/office/officeart/2005/8/layout/matrix3"/>
    <dgm:cxn modelId="{68C4760D-9501-411E-94B6-E532C59BF834}" srcId="{42D7A7E9-8AE6-4952-A304-5695C7A7E700}" destId="{9C4A2CB3-7AFC-447E-8C84-9539D8EA122B}" srcOrd="3" destOrd="0" parTransId="{F80B1F92-9595-4D8B-95BF-B95B24F732B0}" sibTransId="{7593AFDD-3489-4D63-B8A9-84A052CF4599}"/>
    <dgm:cxn modelId="{BC48A614-F816-4ED9-852D-3BA474B827DE}" type="presOf" srcId="{A54CD398-D03C-401A-ADC9-458FA989A84A}" destId="{E308898E-A247-4596-9A8D-B0B685472070}" srcOrd="0" destOrd="0" presId="urn:microsoft.com/office/officeart/2005/8/layout/matrix3"/>
    <dgm:cxn modelId="{4700275B-006A-4BE0-A53C-5CC1FB74CA20}" srcId="{42D7A7E9-8AE6-4952-A304-5695C7A7E700}" destId="{A54CD398-D03C-401A-ADC9-458FA989A84A}" srcOrd="0" destOrd="0" parTransId="{2FA43C39-C17E-4DDC-8B96-2E447FDE9F86}" sibTransId="{34DA9FB1-824B-4D48-98F4-08AEF4BE6B0C}"/>
    <dgm:cxn modelId="{5A9ADC61-2A5E-4F75-A432-8CA408AF32B4}" type="presOf" srcId="{CF193E81-5067-45C9-92BB-D4DC7EABFC32}" destId="{2F97F6F3-1B3C-4D3F-8C53-0F50A8146A69}" srcOrd="0" destOrd="0" presId="urn:microsoft.com/office/officeart/2005/8/layout/matrix3"/>
    <dgm:cxn modelId="{8FA041BB-23CB-4CD2-8F81-882FB99109FA}" srcId="{42D7A7E9-8AE6-4952-A304-5695C7A7E700}" destId="{FB8DA83E-D1F0-46F9-9140-8A7D6470B371}" srcOrd="2" destOrd="0" parTransId="{38471677-87E0-4755-BB9E-B2E62C58E698}" sibTransId="{90E11E93-E6EE-46E1-A36F-35711F7479B0}"/>
    <dgm:cxn modelId="{EAAAD5E3-D146-4B76-91D0-F96A88F9103C}" type="presOf" srcId="{9C4A2CB3-7AFC-447E-8C84-9539D8EA122B}" destId="{8D38C851-E4BB-4AE3-9678-E04FDCA94070}" srcOrd="0" destOrd="0" presId="urn:microsoft.com/office/officeart/2005/8/layout/matrix3"/>
    <dgm:cxn modelId="{727A1AE8-8BC6-4D8D-ABC4-339986C107F4}" type="presOf" srcId="{42D7A7E9-8AE6-4952-A304-5695C7A7E700}" destId="{B499D7DD-512E-4D32-A4D1-3AC111D3F18F}" srcOrd="0" destOrd="0" presId="urn:microsoft.com/office/officeart/2005/8/layout/matrix3"/>
    <dgm:cxn modelId="{4A85D1F8-DE55-4432-8CBC-DFECC3865BA5}" srcId="{42D7A7E9-8AE6-4952-A304-5695C7A7E700}" destId="{CF193E81-5067-45C9-92BB-D4DC7EABFC32}" srcOrd="1" destOrd="0" parTransId="{A4B1BB16-BF04-4223-8130-72EF8EA08713}" sibTransId="{5D8256DC-3899-4656-971E-39F97589063F}"/>
    <dgm:cxn modelId="{7E5897B9-D4EC-4DBD-A70C-69EE4F47B39E}" type="presParOf" srcId="{B499D7DD-512E-4D32-A4D1-3AC111D3F18F}" destId="{91EC7242-CF1B-4A2E-BCF0-EAF988A634CA}" srcOrd="0" destOrd="0" presId="urn:microsoft.com/office/officeart/2005/8/layout/matrix3"/>
    <dgm:cxn modelId="{F3097375-3E8D-4EA9-85F7-692330D969DD}" type="presParOf" srcId="{B499D7DD-512E-4D32-A4D1-3AC111D3F18F}" destId="{E308898E-A247-4596-9A8D-B0B685472070}" srcOrd="1" destOrd="0" presId="urn:microsoft.com/office/officeart/2005/8/layout/matrix3"/>
    <dgm:cxn modelId="{523179BB-0D33-44BB-B088-9363112C2030}" type="presParOf" srcId="{B499D7DD-512E-4D32-A4D1-3AC111D3F18F}" destId="{2F97F6F3-1B3C-4D3F-8C53-0F50A8146A69}" srcOrd="2" destOrd="0" presId="urn:microsoft.com/office/officeart/2005/8/layout/matrix3"/>
    <dgm:cxn modelId="{6632B89F-E03A-4C62-9914-557F6033008B}" type="presParOf" srcId="{B499D7DD-512E-4D32-A4D1-3AC111D3F18F}" destId="{C2EE068D-DAA8-474D-8845-E8FD7D0A0959}" srcOrd="3" destOrd="0" presId="urn:microsoft.com/office/officeart/2005/8/layout/matrix3"/>
    <dgm:cxn modelId="{D0F113CD-8472-46A1-B388-B96B318A2227}" type="presParOf" srcId="{B499D7DD-512E-4D32-A4D1-3AC111D3F18F}" destId="{8D38C851-E4BB-4AE3-9678-E04FDCA9407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8AA1B32-2A00-4BB8-9DAF-DF08DE7189B7}" type="doc">
      <dgm:prSet loTypeId="urn:microsoft.com/office/officeart/2005/8/layout/hList9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D2D12F88-17BA-4AF3-9EBC-5E33730C1AD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개발자 입장</a:t>
          </a:r>
          <a:endParaRPr lang="ko-KR" altLang="en-US"/>
        </a:p>
      </dgm:t>
    </dgm:pt>
    <dgm:pt modelId="{55CBAFE8-0CA7-4EB7-9451-0A16085AE7C7}" type="parTrans" cxnId="{1CB952A7-4D86-4A28-8A17-72B6D0F73A60}">
      <dgm:prSet/>
      <dgm:spPr/>
      <dgm:t>
        <a:bodyPr/>
        <a:lstStyle/>
        <a:p>
          <a:pPr latinLnBrk="1"/>
          <a:endParaRPr lang="ko-KR" altLang="en-US"/>
        </a:p>
      </dgm:t>
    </dgm:pt>
    <dgm:pt modelId="{02A17D65-2AE3-46C1-BEF9-9D129D2F9020}" type="sibTrans" cxnId="{1CB952A7-4D86-4A28-8A17-72B6D0F73A60}">
      <dgm:prSet/>
      <dgm:spPr/>
      <dgm:t>
        <a:bodyPr/>
        <a:lstStyle/>
        <a:p>
          <a:pPr latinLnBrk="1"/>
          <a:endParaRPr lang="ko-KR" altLang="en-US"/>
        </a:p>
      </dgm:t>
    </dgm:pt>
    <dgm:pt modelId="{9E7A4544-AC87-4C17-9622-9F136C4BB071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1) 어플을 개발하는 데에 익숙하지 않기 때문에 개발 시 어려움이 발생하고 UI나 기능의 편리함이 부족할 것</a:t>
          </a:r>
          <a:endParaRPr lang="ko-KR" altLang="en-US"/>
        </a:p>
      </dgm:t>
    </dgm:pt>
    <dgm:pt modelId="{88224ACF-4A1E-45F3-8CCB-760C83BCA6F0}" type="parTrans" cxnId="{FBB3A552-F0F8-46F5-B3FD-1C047C226C13}">
      <dgm:prSet/>
      <dgm:spPr/>
      <dgm:t>
        <a:bodyPr/>
        <a:lstStyle/>
        <a:p>
          <a:pPr latinLnBrk="1"/>
          <a:endParaRPr lang="ko-KR" altLang="en-US"/>
        </a:p>
      </dgm:t>
    </dgm:pt>
    <dgm:pt modelId="{62D86380-13AB-4C9F-A9B2-53B632115A41}" type="sibTrans" cxnId="{FBB3A552-F0F8-46F5-B3FD-1C047C226C13}">
      <dgm:prSet/>
      <dgm:spPr/>
      <dgm:t>
        <a:bodyPr/>
        <a:lstStyle/>
        <a:p>
          <a:pPr latinLnBrk="1"/>
          <a:endParaRPr lang="ko-KR" altLang="en-US"/>
        </a:p>
      </dgm:t>
    </dgm:pt>
    <dgm:pt modelId="{DC164909-DA37-4182-BEE1-EA8BCA153D54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2) 팀 과제가 개인 과제로 변경되면서 개발에 한계가 생김</a:t>
          </a:r>
          <a:endParaRPr lang="ko-KR" altLang="en-US"/>
        </a:p>
      </dgm:t>
    </dgm:pt>
    <dgm:pt modelId="{3C8D59DF-3F09-491B-AF4B-D98E47F0E07F}" type="parTrans" cxnId="{9869744B-FF65-4082-A007-016CC5F4733D}">
      <dgm:prSet/>
      <dgm:spPr/>
      <dgm:t>
        <a:bodyPr/>
        <a:lstStyle/>
        <a:p>
          <a:pPr latinLnBrk="1"/>
          <a:endParaRPr lang="ko-KR" altLang="en-US"/>
        </a:p>
      </dgm:t>
    </dgm:pt>
    <dgm:pt modelId="{B77059A8-15D8-4572-A331-2827A66671F7}" type="sibTrans" cxnId="{9869744B-FF65-4082-A007-016CC5F4733D}">
      <dgm:prSet/>
      <dgm:spPr/>
      <dgm:t>
        <a:bodyPr/>
        <a:lstStyle/>
        <a:p>
          <a:pPr latinLnBrk="1"/>
          <a:endParaRPr lang="ko-KR" altLang="en-US"/>
        </a:p>
      </dgm:t>
    </dgm:pt>
    <dgm:pt modelId="{5684801B-14BD-4AA1-8DF8-F801105E9BA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사용자 입장</a:t>
          </a:r>
          <a:endParaRPr lang="ko-KR" altLang="en-US"/>
        </a:p>
      </dgm:t>
    </dgm:pt>
    <dgm:pt modelId="{8ACB8580-E965-4913-9A5C-C45DB446656A}" type="parTrans" cxnId="{4653228A-595F-4AFC-BE8B-2262CAE8B8FB}">
      <dgm:prSet/>
      <dgm:spPr/>
      <dgm:t>
        <a:bodyPr/>
        <a:lstStyle/>
        <a:p>
          <a:pPr latinLnBrk="1"/>
          <a:endParaRPr lang="ko-KR" altLang="en-US"/>
        </a:p>
      </dgm:t>
    </dgm:pt>
    <dgm:pt modelId="{3929E189-DB70-4A2D-BA40-28E2AB6FACB1}" type="sibTrans" cxnId="{4653228A-595F-4AFC-BE8B-2262CAE8B8FB}">
      <dgm:prSet/>
      <dgm:spPr/>
      <dgm:t>
        <a:bodyPr/>
        <a:lstStyle/>
        <a:p>
          <a:pPr latinLnBrk="1"/>
          <a:endParaRPr lang="ko-KR" altLang="en-US"/>
        </a:p>
      </dgm:t>
    </dgm:pt>
    <dgm:pt modelId="{FED23FB7-B733-4486-A854-852317B02F50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1) 중간지점 찾기 기능 중 학생의 신분으로 얻을 수 있는 정보가 충분하지 않아 불편함을 겪음</a:t>
          </a:r>
          <a:endParaRPr lang="ko-KR" altLang="en-US"/>
        </a:p>
      </dgm:t>
    </dgm:pt>
    <dgm:pt modelId="{B5C73ED2-11C5-469F-A742-EA158B53BE00}" type="parTrans" cxnId="{524CE7B0-0BB2-42D7-BC38-ADC084C1D702}">
      <dgm:prSet/>
      <dgm:spPr/>
      <dgm:t>
        <a:bodyPr/>
        <a:lstStyle/>
        <a:p>
          <a:pPr latinLnBrk="1"/>
          <a:endParaRPr lang="ko-KR" altLang="en-US"/>
        </a:p>
      </dgm:t>
    </dgm:pt>
    <dgm:pt modelId="{A947421C-9624-4F0A-B134-99850D5079FC}" type="sibTrans" cxnId="{524CE7B0-0BB2-42D7-BC38-ADC084C1D702}">
      <dgm:prSet/>
      <dgm:spPr/>
      <dgm:t>
        <a:bodyPr/>
        <a:lstStyle/>
        <a:p>
          <a:pPr latinLnBrk="1"/>
          <a:endParaRPr lang="ko-KR" altLang="en-US"/>
        </a:p>
      </dgm:t>
    </dgm:pt>
    <dgm:pt modelId="{69BA5ADE-54C0-4330-9749-18797F78A26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2) 데이터의 저장이 불가능한 일회성이기에 장기적으로 어플을 사용할 수 없을 것이라 판단할 수 있음</a:t>
          </a:r>
          <a:endParaRPr lang="ko-KR" altLang="en-US"/>
        </a:p>
      </dgm:t>
    </dgm:pt>
    <dgm:pt modelId="{56207168-9874-441F-A973-ED6FA4224349}" type="parTrans" cxnId="{A4C29F39-ECFC-47CC-A74F-52773CCF7DB6}">
      <dgm:prSet/>
      <dgm:spPr/>
      <dgm:t>
        <a:bodyPr/>
        <a:lstStyle/>
        <a:p>
          <a:pPr latinLnBrk="1"/>
          <a:endParaRPr lang="ko-KR" altLang="en-US"/>
        </a:p>
      </dgm:t>
    </dgm:pt>
    <dgm:pt modelId="{A436F39D-BA9D-4ECB-87D9-557C3CCC9606}" type="sibTrans" cxnId="{A4C29F39-ECFC-47CC-A74F-52773CCF7DB6}">
      <dgm:prSet/>
      <dgm:spPr/>
      <dgm:t>
        <a:bodyPr/>
        <a:lstStyle/>
        <a:p>
          <a:pPr latinLnBrk="1"/>
          <a:endParaRPr lang="ko-KR" altLang="en-US"/>
        </a:p>
      </dgm:t>
    </dgm:pt>
    <dgm:pt modelId="{69AC2B0F-E9A9-4D71-B413-E09E1A8C3C5F}" type="pres">
      <dgm:prSet presAssocID="{E8AA1B32-2A00-4BB8-9DAF-DF08DE7189B7}" presName="list" presStyleCnt="0">
        <dgm:presLayoutVars>
          <dgm:dir/>
          <dgm:animLvl val="lvl"/>
        </dgm:presLayoutVars>
      </dgm:prSet>
      <dgm:spPr/>
    </dgm:pt>
    <dgm:pt modelId="{56F2A159-6CF1-4DBD-AF09-7F9FBE461A47}" type="pres">
      <dgm:prSet presAssocID="{D2D12F88-17BA-4AF3-9EBC-5E33730C1ADA}" presName="posSpace" presStyleCnt="0"/>
      <dgm:spPr/>
    </dgm:pt>
    <dgm:pt modelId="{90556FA9-60CE-4E9B-8FB8-0ADC8030162B}" type="pres">
      <dgm:prSet presAssocID="{D2D12F88-17BA-4AF3-9EBC-5E33730C1ADA}" presName="vertFlow" presStyleCnt="0"/>
      <dgm:spPr/>
    </dgm:pt>
    <dgm:pt modelId="{C1B7E020-2E57-4227-8F56-9F6F47901051}" type="pres">
      <dgm:prSet presAssocID="{D2D12F88-17BA-4AF3-9EBC-5E33730C1ADA}" presName="topSpace" presStyleCnt="0"/>
      <dgm:spPr/>
    </dgm:pt>
    <dgm:pt modelId="{845A44E8-BA1D-4119-A10B-5B27EDECCCE8}" type="pres">
      <dgm:prSet presAssocID="{D2D12F88-17BA-4AF3-9EBC-5E33730C1ADA}" presName="firstComp" presStyleCnt="0"/>
      <dgm:spPr/>
    </dgm:pt>
    <dgm:pt modelId="{EE03EED3-D0FD-4747-A8DA-0BE5D908D225}" type="pres">
      <dgm:prSet presAssocID="{D2D12F88-17BA-4AF3-9EBC-5E33730C1ADA}" presName="firstChild" presStyleLbl="bgAccFollowNode1" presStyleIdx="0" presStyleCnt="4"/>
      <dgm:spPr/>
    </dgm:pt>
    <dgm:pt modelId="{6D17DF2C-0493-4741-A436-4A04F640AA73}" type="pres">
      <dgm:prSet presAssocID="{D2D12F88-17BA-4AF3-9EBC-5E33730C1ADA}" presName="firstChildTx" presStyleLbl="bgAccFollowNode1" presStyleIdx="0" presStyleCnt="4">
        <dgm:presLayoutVars>
          <dgm:bulletEnabled val="1"/>
        </dgm:presLayoutVars>
      </dgm:prSet>
      <dgm:spPr/>
    </dgm:pt>
    <dgm:pt modelId="{7CDB043E-5FF4-4AEA-AB41-8B3259CA8879}" type="pres">
      <dgm:prSet presAssocID="{DC164909-DA37-4182-BEE1-EA8BCA153D54}" presName="comp" presStyleCnt="0"/>
      <dgm:spPr/>
    </dgm:pt>
    <dgm:pt modelId="{2F2EC7B0-BBEF-4819-AA5E-EAE821934367}" type="pres">
      <dgm:prSet presAssocID="{DC164909-DA37-4182-BEE1-EA8BCA153D54}" presName="child" presStyleLbl="bgAccFollowNode1" presStyleIdx="1" presStyleCnt="4"/>
      <dgm:spPr/>
    </dgm:pt>
    <dgm:pt modelId="{F987CE58-9DB0-47FD-AFB5-01A2932EB654}" type="pres">
      <dgm:prSet presAssocID="{DC164909-DA37-4182-BEE1-EA8BCA153D54}" presName="childTx" presStyleLbl="bgAccFollowNode1" presStyleIdx="1" presStyleCnt="4">
        <dgm:presLayoutVars>
          <dgm:bulletEnabled val="1"/>
        </dgm:presLayoutVars>
      </dgm:prSet>
      <dgm:spPr/>
    </dgm:pt>
    <dgm:pt modelId="{97D60C25-78D0-4028-83E4-F2720F2FC5A6}" type="pres">
      <dgm:prSet presAssocID="{D2D12F88-17BA-4AF3-9EBC-5E33730C1ADA}" presName="negSpace" presStyleCnt="0"/>
      <dgm:spPr/>
    </dgm:pt>
    <dgm:pt modelId="{FDF85C0E-D0BA-407D-AE5E-29F63F792D50}" type="pres">
      <dgm:prSet presAssocID="{D2D12F88-17BA-4AF3-9EBC-5E33730C1ADA}" presName="circle" presStyleLbl="node1" presStyleIdx="0" presStyleCnt="2"/>
      <dgm:spPr/>
    </dgm:pt>
    <dgm:pt modelId="{5BA4FBC9-FFC1-48F5-BCB6-40B32D72DF6E}" type="pres">
      <dgm:prSet presAssocID="{02A17D65-2AE3-46C1-BEF9-9D129D2F9020}" presName="transSpace" presStyleCnt="0"/>
      <dgm:spPr/>
    </dgm:pt>
    <dgm:pt modelId="{14023088-30F7-4181-8C01-6002E92993E5}" type="pres">
      <dgm:prSet presAssocID="{5684801B-14BD-4AA1-8DF8-F801105E9BAA}" presName="posSpace" presStyleCnt="0"/>
      <dgm:spPr/>
    </dgm:pt>
    <dgm:pt modelId="{70575F66-4B98-44E6-8A55-8C18C6D8136D}" type="pres">
      <dgm:prSet presAssocID="{5684801B-14BD-4AA1-8DF8-F801105E9BAA}" presName="vertFlow" presStyleCnt="0"/>
      <dgm:spPr/>
    </dgm:pt>
    <dgm:pt modelId="{15FDB937-BC92-4947-92A8-64D4CE67BC19}" type="pres">
      <dgm:prSet presAssocID="{5684801B-14BD-4AA1-8DF8-F801105E9BAA}" presName="topSpace" presStyleCnt="0"/>
      <dgm:spPr/>
    </dgm:pt>
    <dgm:pt modelId="{A01EECAB-992D-46C5-BD16-546C35A2B500}" type="pres">
      <dgm:prSet presAssocID="{5684801B-14BD-4AA1-8DF8-F801105E9BAA}" presName="firstComp" presStyleCnt="0"/>
      <dgm:spPr/>
    </dgm:pt>
    <dgm:pt modelId="{F7521956-A011-456E-99A2-526C64A6A8F3}" type="pres">
      <dgm:prSet presAssocID="{5684801B-14BD-4AA1-8DF8-F801105E9BAA}" presName="firstChild" presStyleLbl="bgAccFollowNode1" presStyleIdx="2" presStyleCnt="4"/>
      <dgm:spPr/>
    </dgm:pt>
    <dgm:pt modelId="{291C4EAC-BCD3-4211-83D5-8A3D4698C418}" type="pres">
      <dgm:prSet presAssocID="{5684801B-14BD-4AA1-8DF8-F801105E9BAA}" presName="firstChildTx" presStyleLbl="bgAccFollowNode1" presStyleIdx="2" presStyleCnt="4">
        <dgm:presLayoutVars>
          <dgm:bulletEnabled val="1"/>
        </dgm:presLayoutVars>
      </dgm:prSet>
      <dgm:spPr/>
    </dgm:pt>
    <dgm:pt modelId="{2E416B8D-D883-4750-94BA-592C58797C69}" type="pres">
      <dgm:prSet presAssocID="{69BA5ADE-54C0-4330-9749-18797F78A26A}" presName="comp" presStyleCnt="0"/>
      <dgm:spPr/>
    </dgm:pt>
    <dgm:pt modelId="{0C07577E-4B1F-42CC-A2D5-882F45AC7EAC}" type="pres">
      <dgm:prSet presAssocID="{69BA5ADE-54C0-4330-9749-18797F78A26A}" presName="child" presStyleLbl="bgAccFollowNode1" presStyleIdx="3" presStyleCnt="4"/>
      <dgm:spPr/>
    </dgm:pt>
    <dgm:pt modelId="{A266E6F1-8803-4020-B846-F080F47F3A7D}" type="pres">
      <dgm:prSet presAssocID="{69BA5ADE-54C0-4330-9749-18797F78A26A}" presName="childTx" presStyleLbl="bgAccFollowNode1" presStyleIdx="3" presStyleCnt="4">
        <dgm:presLayoutVars>
          <dgm:bulletEnabled val="1"/>
        </dgm:presLayoutVars>
      </dgm:prSet>
      <dgm:spPr/>
    </dgm:pt>
    <dgm:pt modelId="{13B4F012-F438-4BF5-A0B0-BE6B6F07F6C0}" type="pres">
      <dgm:prSet presAssocID="{5684801B-14BD-4AA1-8DF8-F801105E9BAA}" presName="negSpace" presStyleCnt="0"/>
      <dgm:spPr/>
    </dgm:pt>
    <dgm:pt modelId="{AB51A1AA-C5B4-4784-B55C-2ED034BDECEF}" type="pres">
      <dgm:prSet presAssocID="{5684801B-14BD-4AA1-8DF8-F801105E9BAA}" presName="circle" presStyleLbl="node1" presStyleIdx="1" presStyleCnt="2"/>
      <dgm:spPr/>
    </dgm:pt>
  </dgm:ptLst>
  <dgm:cxnLst>
    <dgm:cxn modelId="{5FA88319-E76D-4F96-B67A-3C14033164A8}" type="presOf" srcId="{FED23FB7-B733-4486-A854-852317B02F50}" destId="{291C4EAC-BCD3-4211-83D5-8A3D4698C418}" srcOrd="1" destOrd="0" presId="urn:microsoft.com/office/officeart/2005/8/layout/hList9"/>
    <dgm:cxn modelId="{A75C0F35-1A85-43FC-A1D8-93EE0F729753}" type="presOf" srcId="{9E7A4544-AC87-4C17-9622-9F136C4BB071}" destId="{EE03EED3-D0FD-4747-A8DA-0BE5D908D225}" srcOrd="0" destOrd="0" presId="urn:microsoft.com/office/officeart/2005/8/layout/hList9"/>
    <dgm:cxn modelId="{A4C29F39-ECFC-47CC-A74F-52773CCF7DB6}" srcId="{5684801B-14BD-4AA1-8DF8-F801105E9BAA}" destId="{69BA5ADE-54C0-4330-9749-18797F78A26A}" srcOrd="1" destOrd="0" parTransId="{56207168-9874-441F-A973-ED6FA4224349}" sibTransId="{A436F39D-BA9D-4ECB-87D9-557C3CCC9606}"/>
    <dgm:cxn modelId="{7D3DA03D-E592-454C-B150-6323B840D630}" type="presOf" srcId="{DC164909-DA37-4182-BEE1-EA8BCA153D54}" destId="{2F2EC7B0-BBEF-4819-AA5E-EAE821934367}" srcOrd="0" destOrd="0" presId="urn:microsoft.com/office/officeart/2005/8/layout/hList9"/>
    <dgm:cxn modelId="{903CA55C-844E-4D27-8AF6-8B73AB3FDC8E}" type="presOf" srcId="{5684801B-14BD-4AA1-8DF8-F801105E9BAA}" destId="{AB51A1AA-C5B4-4784-B55C-2ED034BDECEF}" srcOrd="0" destOrd="0" presId="urn:microsoft.com/office/officeart/2005/8/layout/hList9"/>
    <dgm:cxn modelId="{E546C05C-7F76-44DE-BF2C-08872A042A69}" type="presOf" srcId="{FED23FB7-B733-4486-A854-852317B02F50}" destId="{F7521956-A011-456E-99A2-526C64A6A8F3}" srcOrd="0" destOrd="0" presId="urn:microsoft.com/office/officeart/2005/8/layout/hList9"/>
    <dgm:cxn modelId="{9869744B-FF65-4082-A007-016CC5F4733D}" srcId="{D2D12F88-17BA-4AF3-9EBC-5E33730C1ADA}" destId="{DC164909-DA37-4182-BEE1-EA8BCA153D54}" srcOrd="1" destOrd="0" parTransId="{3C8D59DF-3F09-491B-AF4B-D98E47F0E07F}" sibTransId="{B77059A8-15D8-4572-A331-2827A66671F7}"/>
    <dgm:cxn modelId="{C8BB764D-2952-49FC-8238-3A45866B1B5E}" type="presOf" srcId="{69BA5ADE-54C0-4330-9749-18797F78A26A}" destId="{0C07577E-4B1F-42CC-A2D5-882F45AC7EAC}" srcOrd="0" destOrd="0" presId="urn:microsoft.com/office/officeart/2005/8/layout/hList9"/>
    <dgm:cxn modelId="{FBB3A552-F0F8-46F5-B3FD-1C047C226C13}" srcId="{D2D12F88-17BA-4AF3-9EBC-5E33730C1ADA}" destId="{9E7A4544-AC87-4C17-9622-9F136C4BB071}" srcOrd="0" destOrd="0" parTransId="{88224ACF-4A1E-45F3-8CCB-760C83BCA6F0}" sibTransId="{62D86380-13AB-4C9F-A9B2-53B632115A41}"/>
    <dgm:cxn modelId="{4653228A-595F-4AFC-BE8B-2262CAE8B8FB}" srcId="{E8AA1B32-2A00-4BB8-9DAF-DF08DE7189B7}" destId="{5684801B-14BD-4AA1-8DF8-F801105E9BAA}" srcOrd="1" destOrd="0" parTransId="{8ACB8580-E965-4913-9A5C-C45DB446656A}" sibTransId="{3929E189-DB70-4A2D-BA40-28E2AB6FACB1}"/>
    <dgm:cxn modelId="{33C7EA97-5BEE-4588-9D9B-2819FEA0BCC0}" type="presOf" srcId="{DC164909-DA37-4182-BEE1-EA8BCA153D54}" destId="{F987CE58-9DB0-47FD-AFB5-01A2932EB654}" srcOrd="1" destOrd="0" presId="urn:microsoft.com/office/officeart/2005/8/layout/hList9"/>
    <dgm:cxn modelId="{1CB952A7-4D86-4A28-8A17-72B6D0F73A60}" srcId="{E8AA1B32-2A00-4BB8-9DAF-DF08DE7189B7}" destId="{D2D12F88-17BA-4AF3-9EBC-5E33730C1ADA}" srcOrd="0" destOrd="0" parTransId="{55CBAFE8-0CA7-4EB7-9451-0A16085AE7C7}" sibTransId="{02A17D65-2AE3-46C1-BEF9-9D129D2F9020}"/>
    <dgm:cxn modelId="{524CE7B0-0BB2-42D7-BC38-ADC084C1D702}" srcId="{5684801B-14BD-4AA1-8DF8-F801105E9BAA}" destId="{FED23FB7-B733-4486-A854-852317B02F50}" srcOrd="0" destOrd="0" parTransId="{B5C73ED2-11C5-469F-A742-EA158B53BE00}" sibTransId="{A947421C-9624-4F0A-B134-99850D5079FC}"/>
    <dgm:cxn modelId="{F2BC5FBA-5DDA-453C-AE2F-568DB3EF838F}" type="presOf" srcId="{9E7A4544-AC87-4C17-9622-9F136C4BB071}" destId="{6D17DF2C-0493-4741-A436-4A04F640AA73}" srcOrd="1" destOrd="0" presId="urn:microsoft.com/office/officeart/2005/8/layout/hList9"/>
    <dgm:cxn modelId="{DD811BC4-D1BC-445A-85E0-B5A9F061B854}" type="presOf" srcId="{69BA5ADE-54C0-4330-9749-18797F78A26A}" destId="{A266E6F1-8803-4020-B846-F080F47F3A7D}" srcOrd="1" destOrd="0" presId="urn:microsoft.com/office/officeart/2005/8/layout/hList9"/>
    <dgm:cxn modelId="{1A9D3DFA-1C55-4B81-A4D5-F98FB36CDB29}" type="presOf" srcId="{E8AA1B32-2A00-4BB8-9DAF-DF08DE7189B7}" destId="{69AC2B0F-E9A9-4D71-B413-E09E1A8C3C5F}" srcOrd="0" destOrd="0" presId="urn:microsoft.com/office/officeart/2005/8/layout/hList9"/>
    <dgm:cxn modelId="{956061FC-7D4A-407F-BC90-21758C751386}" type="presOf" srcId="{D2D12F88-17BA-4AF3-9EBC-5E33730C1ADA}" destId="{FDF85C0E-D0BA-407D-AE5E-29F63F792D50}" srcOrd="0" destOrd="0" presId="urn:microsoft.com/office/officeart/2005/8/layout/hList9"/>
    <dgm:cxn modelId="{15076ED7-2A4A-4447-B9AE-805F7CF3251A}" type="presParOf" srcId="{69AC2B0F-E9A9-4D71-B413-E09E1A8C3C5F}" destId="{56F2A159-6CF1-4DBD-AF09-7F9FBE461A47}" srcOrd="0" destOrd="0" presId="urn:microsoft.com/office/officeart/2005/8/layout/hList9"/>
    <dgm:cxn modelId="{A807DF3C-DC94-4160-B4AB-1865A73D6697}" type="presParOf" srcId="{69AC2B0F-E9A9-4D71-B413-E09E1A8C3C5F}" destId="{90556FA9-60CE-4E9B-8FB8-0ADC8030162B}" srcOrd="1" destOrd="0" presId="urn:microsoft.com/office/officeart/2005/8/layout/hList9"/>
    <dgm:cxn modelId="{B37FCA03-B8A5-4498-BCDF-25E2F45922F6}" type="presParOf" srcId="{90556FA9-60CE-4E9B-8FB8-0ADC8030162B}" destId="{C1B7E020-2E57-4227-8F56-9F6F47901051}" srcOrd="0" destOrd="0" presId="urn:microsoft.com/office/officeart/2005/8/layout/hList9"/>
    <dgm:cxn modelId="{048DE2C1-40F5-4F3D-9883-20AECDA89E8B}" type="presParOf" srcId="{90556FA9-60CE-4E9B-8FB8-0ADC8030162B}" destId="{845A44E8-BA1D-4119-A10B-5B27EDECCCE8}" srcOrd="1" destOrd="0" presId="urn:microsoft.com/office/officeart/2005/8/layout/hList9"/>
    <dgm:cxn modelId="{B4B950D1-8CA5-40C4-8313-4AE5EC74108B}" type="presParOf" srcId="{845A44E8-BA1D-4119-A10B-5B27EDECCCE8}" destId="{EE03EED3-D0FD-4747-A8DA-0BE5D908D225}" srcOrd="0" destOrd="0" presId="urn:microsoft.com/office/officeart/2005/8/layout/hList9"/>
    <dgm:cxn modelId="{17D7C62B-1C45-4F41-B5E0-79AA515F9099}" type="presParOf" srcId="{845A44E8-BA1D-4119-A10B-5B27EDECCCE8}" destId="{6D17DF2C-0493-4741-A436-4A04F640AA73}" srcOrd="1" destOrd="0" presId="urn:microsoft.com/office/officeart/2005/8/layout/hList9"/>
    <dgm:cxn modelId="{2A940D2C-3C63-4103-B557-CEA19250C680}" type="presParOf" srcId="{90556FA9-60CE-4E9B-8FB8-0ADC8030162B}" destId="{7CDB043E-5FF4-4AEA-AB41-8B3259CA8879}" srcOrd="2" destOrd="0" presId="urn:microsoft.com/office/officeart/2005/8/layout/hList9"/>
    <dgm:cxn modelId="{8D041FC8-AB6C-4E11-9054-C5932BF5F325}" type="presParOf" srcId="{7CDB043E-5FF4-4AEA-AB41-8B3259CA8879}" destId="{2F2EC7B0-BBEF-4819-AA5E-EAE821934367}" srcOrd="0" destOrd="0" presId="urn:microsoft.com/office/officeart/2005/8/layout/hList9"/>
    <dgm:cxn modelId="{30D86C82-B67A-4ACE-BE82-E9FE1A8535C5}" type="presParOf" srcId="{7CDB043E-5FF4-4AEA-AB41-8B3259CA8879}" destId="{F987CE58-9DB0-47FD-AFB5-01A2932EB654}" srcOrd="1" destOrd="0" presId="urn:microsoft.com/office/officeart/2005/8/layout/hList9"/>
    <dgm:cxn modelId="{53DF116A-EF13-427C-ADB3-E6344C4A60E0}" type="presParOf" srcId="{69AC2B0F-E9A9-4D71-B413-E09E1A8C3C5F}" destId="{97D60C25-78D0-4028-83E4-F2720F2FC5A6}" srcOrd="2" destOrd="0" presId="urn:microsoft.com/office/officeart/2005/8/layout/hList9"/>
    <dgm:cxn modelId="{E229A1C8-586B-42D7-9142-22B2D03472D9}" type="presParOf" srcId="{69AC2B0F-E9A9-4D71-B413-E09E1A8C3C5F}" destId="{FDF85C0E-D0BA-407D-AE5E-29F63F792D50}" srcOrd="3" destOrd="0" presId="urn:microsoft.com/office/officeart/2005/8/layout/hList9"/>
    <dgm:cxn modelId="{1868C47A-704E-4FBF-9171-618CDE5E9C75}" type="presParOf" srcId="{69AC2B0F-E9A9-4D71-B413-E09E1A8C3C5F}" destId="{5BA4FBC9-FFC1-48F5-BCB6-40B32D72DF6E}" srcOrd="4" destOrd="0" presId="urn:microsoft.com/office/officeart/2005/8/layout/hList9"/>
    <dgm:cxn modelId="{4330B034-FBCD-41B6-86F2-F07ACBE52099}" type="presParOf" srcId="{69AC2B0F-E9A9-4D71-B413-E09E1A8C3C5F}" destId="{14023088-30F7-4181-8C01-6002E92993E5}" srcOrd="5" destOrd="0" presId="urn:microsoft.com/office/officeart/2005/8/layout/hList9"/>
    <dgm:cxn modelId="{BD70AA25-F9D0-487A-8D10-24A635D3AB2A}" type="presParOf" srcId="{69AC2B0F-E9A9-4D71-B413-E09E1A8C3C5F}" destId="{70575F66-4B98-44E6-8A55-8C18C6D8136D}" srcOrd="6" destOrd="0" presId="urn:microsoft.com/office/officeart/2005/8/layout/hList9"/>
    <dgm:cxn modelId="{D3558F28-A143-4FCE-AE7B-280A110C4E09}" type="presParOf" srcId="{70575F66-4B98-44E6-8A55-8C18C6D8136D}" destId="{15FDB937-BC92-4947-92A8-64D4CE67BC19}" srcOrd="0" destOrd="0" presId="urn:microsoft.com/office/officeart/2005/8/layout/hList9"/>
    <dgm:cxn modelId="{FA859B6A-C7DC-45AA-B0BF-E17BA057E6BB}" type="presParOf" srcId="{70575F66-4B98-44E6-8A55-8C18C6D8136D}" destId="{A01EECAB-992D-46C5-BD16-546C35A2B500}" srcOrd="1" destOrd="0" presId="urn:microsoft.com/office/officeart/2005/8/layout/hList9"/>
    <dgm:cxn modelId="{34932EB9-FE19-490E-AB54-1534D47C134F}" type="presParOf" srcId="{A01EECAB-992D-46C5-BD16-546C35A2B500}" destId="{F7521956-A011-456E-99A2-526C64A6A8F3}" srcOrd="0" destOrd="0" presId="urn:microsoft.com/office/officeart/2005/8/layout/hList9"/>
    <dgm:cxn modelId="{42BB634E-9F91-4DA7-BF3A-78E945ADDA32}" type="presParOf" srcId="{A01EECAB-992D-46C5-BD16-546C35A2B500}" destId="{291C4EAC-BCD3-4211-83D5-8A3D4698C418}" srcOrd="1" destOrd="0" presId="urn:microsoft.com/office/officeart/2005/8/layout/hList9"/>
    <dgm:cxn modelId="{CC60F554-D20D-4EE3-ABB8-EED0E02E7377}" type="presParOf" srcId="{70575F66-4B98-44E6-8A55-8C18C6D8136D}" destId="{2E416B8D-D883-4750-94BA-592C58797C69}" srcOrd="2" destOrd="0" presId="urn:microsoft.com/office/officeart/2005/8/layout/hList9"/>
    <dgm:cxn modelId="{6A7EC743-9EE5-49B1-8AD4-DE2932CC7350}" type="presParOf" srcId="{2E416B8D-D883-4750-94BA-592C58797C69}" destId="{0C07577E-4B1F-42CC-A2D5-882F45AC7EAC}" srcOrd="0" destOrd="0" presId="urn:microsoft.com/office/officeart/2005/8/layout/hList9"/>
    <dgm:cxn modelId="{163E7804-A47C-4173-B598-EC9CFD21A552}" type="presParOf" srcId="{2E416B8D-D883-4750-94BA-592C58797C69}" destId="{A266E6F1-8803-4020-B846-F080F47F3A7D}" srcOrd="1" destOrd="0" presId="urn:microsoft.com/office/officeart/2005/8/layout/hList9"/>
    <dgm:cxn modelId="{BD8B7BC5-62DE-4917-AD17-4CA61134AF10}" type="presParOf" srcId="{69AC2B0F-E9A9-4D71-B413-E09E1A8C3C5F}" destId="{13B4F012-F438-4BF5-A0B0-BE6B6F07F6C0}" srcOrd="7" destOrd="0" presId="urn:microsoft.com/office/officeart/2005/8/layout/hList9"/>
    <dgm:cxn modelId="{C5537297-3BDB-4C53-AD96-7601905E1F1E}" type="presParOf" srcId="{69AC2B0F-E9A9-4D71-B413-E09E1A8C3C5F}" destId="{AB51A1AA-C5B4-4784-B55C-2ED034BDECEF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197723E-3403-4A75-AD09-299544D12AA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0F7527EF-5AD3-40CA-BE74-BEE631CD877C}">
      <dgm:prSet phldrT="[텍스트]" phldr="0"/>
      <dgm:spPr/>
      <dgm:t>
        <a:bodyPr/>
        <a:lstStyle/>
        <a:p>
          <a:pPr rtl="0" latinLnBrk="1"/>
          <a:r>
            <a:rPr lang="ko-KR" altLang="en-US" b="0" i="0" u="none" strike="noStrike" cap="none" baseline="0" noProof="0">
              <a:latin typeface="Avenir Next LT Pro"/>
            </a:rPr>
            <a:t>멀티기능 앱</a:t>
          </a:r>
        </a:p>
      </dgm:t>
    </dgm:pt>
    <dgm:pt modelId="{71822A2D-7679-4B1F-A2F1-D84DBC1B4B72}" type="parTrans" cxnId="{1E8C725C-A0D0-4F3D-9F4F-2C41B2BAC5E3}">
      <dgm:prSet/>
      <dgm:spPr/>
      <dgm:t>
        <a:bodyPr/>
        <a:lstStyle/>
        <a:p>
          <a:pPr latinLnBrk="1"/>
          <a:endParaRPr lang="ko-KR" altLang="en-US"/>
        </a:p>
      </dgm:t>
    </dgm:pt>
    <dgm:pt modelId="{99B1A3A4-ED25-4C47-93C5-716D83FC3249}" type="sibTrans" cxnId="{1E8C725C-A0D0-4F3D-9F4F-2C41B2BAC5E3}">
      <dgm:prSet/>
      <dgm:spPr/>
      <dgm:t>
        <a:bodyPr/>
        <a:lstStyle/>
        <a:p>
          <a:pPr latinLnBrk="1"/>
          <a:endParaRPr lang="ko-KR" altLang="en-US"/>
        </a:p>
      </dgm:t>
    </dgm:pt>
    <dgm:pt modelId="{FA5F94EF-9808-4F99-8B5E-12C2BCF2B5F0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편리하게 중간지점 찾아줌</a:t>
          </a:r>
          <a:endParaRPr lang="ko-KR" altLang="en-US"/>
        </a:p>
      </dgm:t>
    </dgm:pt>
    <dgm:pt modelId="{61E581CC-A5F0-42C5-9653-C21EE7B7D6F9}" type="parTrans" cxnId="{00528BDD-C43F-42C0-9B73-AA27819F1D42}">
      <dgm:prSet/>
      <dgm:spPr/>
      <dgm:t>
        <a:bodyPr/>
        <a:lstStyle/>
        <a:p>
          <a:pPr latinLnBrk="1"/>
          <a:endParaRPr lang="ko-KR" altLang="en-US"/>
        </a:p>
      </dgm:t>
    </dgm:pt>
    <dgm:pt modelId="{611A7AFD-94A6-4125-A64F-EC1076699A91}" type="sibTrans" cxnId="{00528BDD-C43F-42C0-9B73-AA27819F1D42}">
      <dgm:prSet/>
      <dgm:spPr/>
      <dgm:t>
        <a:bodyPr/>
        <a:lstStyle/>
        <a:p>
          <a:pPr latinLnBrk="1"/>
          <a:endParaRPr lang="ko-KR" altLang="en-US"/>
        </a:p>
      </dgm:t>
    </dgm:pt>
    <dgm:pt modelId="{6E6B2436-3599-4DBC-9714-FEC22A84F316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공평하게 약속장소를 잡을 수 있음</a:t>
          </a:r>
          <a:endParaRPr lang="ko-KR" altLang="en-US"/>
        </a:p>
      </dgm:t>
    </dgm:pt>
    <dgm:pt modelId="{5377D5E9-DB52-4BDB-97D6-2600A0362CDF}" type="parTrans" cxnId="{CF36B604-CC4B-4EC8-9057-3E164D831685}">
      <dgm:prSet/>
      <dgm:spPr/>
      <dgm:t>
        <a:bodyPr/>
        <a:lstStyle/>
        <a:p>
          <a:pPr latinLnBrk="1"/>
          <a:endParaRPr lang="ko-KR" altLang="en-US"/>
        </a:p>
      </dgm:t>
    </dgm:pt>
    <dgm:pt modelId="{3AB3E8D9-7258-4D1F-BEE2-0C6C39528424}" type="sibTrans" cxnId="{CF36B604-CC4B-4EC8-9057-3E164D831685}">
      <dgm:prSet/>
      <dgm:spPr/>
      <dgm:t>
        <a:bodyPr/>
        <a:lstStyle/>
        <a:p>
          <a:pPr latinLnBrk="1"/>
          <a:endParaRPr lang="ko-KR" altLang="en-US"/>
        </a:p>
      </dgm:t>
    </dgm:pt>
    <dgm:pt modelId="{1EF8C061-6C6A-4B58-B2AA-0B10FDD2355A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편리하게 사용자들 간 더치페이</a:t>
          </a:r>
          <a:endParaRPr lang="ko-KR" altLang="en-US"/>
        </a:p>
      </dgm:t>
    </dgm:pt>
    <dgm:pt modelId="{664E5076-968D-4886-9255-6C15623B78CD}" type="parTrans" cxnId="{503A77ED-2C98-4429-BF81-CB43B83D5DC8}">
      <dgm:prSet/>
      <dgm:spPr/>
      <dgm:t>
        <a:bodyPr/>
        <a:lstStyle/>
        <a:p>
          <a:pPr latinLnBrk="1"/>
          <a:endParaRPr lang="ko-KR" altLang="en-US"/>
        </a:p>
      </dgm:t>
    </dgm:pt>
    <dgm:pt modelId="{0E332D1D-319C-48D1-B8C0-EE6C26BF3D9F}" type="sibTrans" cxnId="{503A77ED-2C98-4429-BF81-CB43B83D5DC8}">
      <dgm:prSet/>
      <dgm:spPr/>
      <dgm:t>
        <a:bodyPr/>
        <a:lstStyle/>
        <a:p>
          <a:pPr latinLnBrk="1"/>
          <a:endParaRPr lang="ko-KR" altLang="en-US"/>
        </a:p>
      </dgm:t>
    </dgm:pt>
    <dgm:pt modelId="{1A4309F5-67A1-407E-BDA5-AEEF7D75DD13}">
      <dgm:prSet phldrT="[텍스트]"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걱정없이 더치페이를 한 후 서로 공유 가능</a:t>
          </a:r>
          <a:endParaRPr lang="ko-KR" altLang="en-US"/>
        </a:p>
      </dgm:t>
    </dgm:pt>
    <dgm:pt modelId="{7BE696C7-C389-42C9-B916-3D869682FD40}" type="parTrans" cxnId="{9CD0BF9A-B930-413F-9C6C-363A4DB4EE80}">
      <dgm:prSet/>
      <dgm:spPr/>
      <dgm:t>
        <a:bodyPr/>
        <a:lstStyle/>
        <a:p>
          <a:pPr latinLnBrk="1"/>
          <a:endParaRPr lang="ko-KR" altLang="en-US"/>
        </a:p>
      </dgm:t>
    </dgm:pt>
    <dgm:pt modelId="{C8A5354E-4367-4A3F-AC5A-ECAC910B75E0}" type="sibTrans" cxnId="{9CD0BF9A-B930-413F-9C6C-363A4DB4EE80}">
      <dgm:prSet/>
      <dgm:spPr/>
      <dgm:t>
        <a:bodyPr/>
        <a:lstStyle/>
        <a:p>
          <a:pPr latinLnBrk="1"/>
          <a:endParaRPr lang="ko-KR" altLang="en-US"/>
        </a:p>
      </dgm:t>
    </dgm:pt>
    <dgm:pt modelId="{EAB252BE-020B-433C-B20E-E664B2B96028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쉽게 미세먼지 정보를 얻음</a:t>
          </a:r>
        </a:p>
      </dgm:t>
    </dgm:pt>
    <dgm:pt modelId="{C69C95CC-0D41-4F90-B845-BCE36043A85B}" type="parTrans" cxnId="{8C8BE6A9-D607-4A4E-AE1D-899DD38A0356}">
      <dgm:prSet/>
      <dgm:spPr/>
      <dgm:t>
        <a:bodyPr/>
        <a:lstStyle/>
        <a:p>
          <a:pPr latinLnBrk="1"/>
          <a:endParaRPr lang="ko-KR" altLang="en-US"/>
        </a:p>
      </dgm:t>
    </dgm:pt>
    <dgm:pt modelId="{58D35AFC-963A-42AC-9B16-3E20508DF891}" type="sibTrans" cxnId="{8C8BE6A9-D607-4A4E-AE1D-899DD38A0356}">
      <dgm:prSet/>
      <dgm:spPr/>
    </dgm:pt>
    <dgm:pt modelId="{1C75E083-AEC4-41D0-8928-EE4686A6F271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번갈아가며 약속장소를 잡을 필요없음</a:t>
          </a:r>
        </a:p>
      </dgm:t>
    </dgm:pt>
    <dgm:pt modelId="{5662575C-AEDF-431D-B10F-4528F799B571}" type="parTrans" cxnId="{7983B2FC-3424-42F2-9454-5CD861E7186E}">
      <dgm:prSet/>
      <dgm:spPr/>
      <dgm:t>
        <a:bodyPr/>
        <a:lstStyle/>
        <a:p>
          <a:pPr latinLnBrk="1"/>
          <a:endParaRPr lang="ko-KR" altLang="en-US"/>
        </a:p>
      </dgm:t>
    </dgm:pt>
    <dgm:pt modelId="{6FE5E04E-1B09-4FA7-80E9-7281E5DC2AC1}" type="sibTrans" cxnId="{7983B2FC-3424-42F2-9454-5CD861E7186E}">
      <dgm:prSet/>
      <dgm:spPr/>
    </dgm:pt>
    <dgm:pt modelId="{3191C79F-B008-453F-A241-AA6F411E794F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미세먼지 강도의 여부에 따라 약속장소를 조정할 수 있음</a:t>
          </a:r>
        </a:p>
      </dgm:t>
    </dgm:pt>
    <dgm:pt modelId="{20000E4C-94F8-460C-8DE9-2D47FB18460F}" type="parTrans" cxnId="{5B97BE1E-975D-4D65-B971-AA683B2E1BFD}">
      <dgm:prSet/>
      <dgm:spPr/>
      <dgm:t>
        <a:bodyPr/>
        <a:lstStyle/>
        <a:p>
          <a:pPr latinLnBrk="1"/>
          <a:endParaRPr lang="ko-KR" altLang="en-US"/>
        </a:p>
      </dgm:t>
    </dgm:pt>
    <dgm:pt modelId="{AAF8EDB8-87F5-4292-B428-4ADA91918F12}" type="sibTrans" cxnId="{5B97BE1E-975D-4D65-B971-AA683B2E1BFD}">
      <dgm:prSet/>
      <dgm:spPr/>
    </dgm:pt>
    <dgm:pt modelId="{CA3D37BB-6A3F-4CB5-945B-0F1EC57A9162}" type="pres">
      <dgm:prSet presAssocID="{8197723E-3403-4A75-AD09-299544D12AA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37ECADA-8394-4160-B463-89FC2DD525E6}" type="pres">
      <dgm:prSet presAssocID="{0F7527EF-5AD3-40CA-BE74-BEE631CD877C}" presName="root1" presStyleCnt="0"/>
      <dgm:spPr/>
    </dgm:pt>
    <dgm:pt modelId="{53F9BBC6-6C09-455E-8429-CB76026F0D4F}" type="pres">
      <dgm:prSet presAssocID="{0F7527EF-5AD3-40CA-BE74-BEE631CD877C}" presName="LevelOneTextNode" presStyleLbl="node0" presStyleIdx="0" presStyleCnt="1">
        <dgm:presLayoutVars>
          <dgm:chPref val="3"/>
        </dgm:presLayoutVars>
      </dgm:prSet>
      <dgm:spPr/>
    </dgm:pt>
    <dgm:pt modelId="{E80E3D26-F6F5-43EB-B15F-97C7720F60A3}" type="pres">
      <dgm:prSet presAssocID="{0F7527EF-5AD3-40CA-BE74-BEE631CD877C}" presName="level2hierChild" presStyleCnt="0"/>
      <dgm:spPr/>
    </dgm:pt>
    <dgm:pt modelId="{544C1D95-1034-43A8-BE5D-50D2FD53C052}" type="pres">
      <dgm:prSet presAssocID="{61E581CC-A5F0-42C5-9653-C21EE7B7D6F9}" presName="conn2-1" presStyleLbl="parChTrans1D2" presStyleIdx="0" presStyleCnt="3"/>
      <dgm:spPr/>
    </dgm:pt>
    <dgm:pt modelId="{F253F5D0-4990-4431-9DB3-9FED3B4BF9E4}" type="pres">
      <dgm:prSet presAssocID="{61E581CC-A5F0-42C5-9653-C21EE7B7D6F9}" presName="connTx" presStyleLbl="parChTrans1D2" presStyleIdx="0" presStyleCnt="3"/>
      <dgm:spPr/>
    </dgm:pt>
    <dgm:pt modelId="{A01727C9-8AAE-42A3-9703-E26027BDB9A1}" type="pres">
      <dgm:prSet presAssocID="{FA5F94EF-9808-4F99-8B5E-12C2BCF2B5F0}" presName="root2" presStyleCnt="0"/>
      <dgm:spPr/>
    </dgm:pt>
    <dgm:pt modelId="{1C328FCF-F67F-4E61-BA5E-00D36E347436}" type="pres">
      <dgm:prSet presAssocID="{FA5F94EF-9808-4F99-8B5E-12C2BCF2B5F0}" presName="LevelTwoTextNode" presStyleLbl="node2" presStyleIdx="0" presStyleCnt="3">
        <dgm:presLayoutVars>
          <dgm:chPref val="3"/>
        </dgm:presLayoutVars>
      </dgm:prSet>
      <dgm:spPr/>
    </dgm:pt>
    <dgm:pt modelId="{95772DBB-8162-4F57-8AB2-FFA6A96796CC}" type="pres">
      <dgm:prSet presAssocID="{FA5F94EF-9808-4F99-8B5E-12C2BCF2B5F0}" presName="level3hierChild" presStyleCnt="0"/>
      <dgm:spPr/>
    </dgm:pt>
    <dgm:pt modelId="{34566F85-65A0-4A10-B2A6-C80B29084D80}" type="pres">
      <dgm:prSet presAssocID="{5377D5E9-DB52-4BDB-97D6-2600A0362CDF}" presName="conn2-1" presStyleLbl="parChTrans1D3" presStyleIdx="0" presStyleCnt="4"/>
      <dgm:spPr/>
    </dgm:pt>
    <dgm:pt modelId="{E0CB6FEE-9F21-494D-B323-E0927AB6C44E}" type="pres">
      <dgm:prSet presAssocID="{5377D5E9-DB52-4BDB-97D6-2600A0362CDF}" presName="connTx" presStyleLbl="parChTrans1D3" presStyleIdx="0" presStyleCnt="4"/>
      <dgm:spPr/>
    </dgm:pt>
    <dgm:pt modelId="{6ABA44AA-6A00-46B6-A62A-72201DD030D5}" type="pres">
      <dgm:prSet presAssocID="{6E6B2436-3599-4DBC-9714-FEC22A84F316}" presName="root2" presStyleCnt="0"/>
      <dgm:spPr/>
    </dgm:pt>
    <dgm:pt modelId="{8F68DB42-21B9-46D6-827A-2F1FDB312F23}" type="pres">
      <dgm:prSet presAssocID="{6E6B2436-3599-4DBC-9714-FEC22A84F316}" presName="LevelTwoTextNode" presStyleLbl="node3" presStyleIdx="0" presStyleCnt="4">
        <dgm:presLayoutVars>
          <dgm:chPref val="3"/>
        </dgm:presLayoutVars>
      </dgm:prSet>
      <dgm:spPr/>
    </dgm:pt>
    <dgm:pt modelId="{74697B5B-8E64-4A15-B294-A023F1B8C6CD}" type="pres">
      <dgm:prSet presAssocID="{6E6B2436-3599-4DBC-9714-FEC22A84F316}" presName="level3hierChild" presStyleCnt="0"/>
      <dgm:spPr/>
    </dgm:pt>
    <dgm:pt modelId="{38B06092-874A-4AB9-8DB4-D83CC3EA6E35}" type="pres">
      <dgm:prSet presAssocID="{5662575C-AEDF-431D-B10F-4528F799B571}" presName="conn2-1" presStyleLbl="parChTrans1D3" presStyleIdx="1" presStyleCnt="4"/>
      <dgm:spPr/>
    </dgm:pt>
    <dgm:pt modelId="{375622D5-D992-4B76-AE63-4BD387710366}" type="pres">
      <dgm:prSet presAssocID="{5662575C-AEDF-431D-B10F-4528F799B571}" presName="connTx" presStyleLbl="parChTrans1D3" presStyleIdx="1" presStyleCnt="4"/>
      <dgm:spPr/>
    </dgm:pt>
    <dgm:pt modelId="{839D1A51-460F-495F-ACA6-5FF80E9E6B99}" type="pres">
      <dgm:prSet presAssocID="{1C75E083-AEC4-41D0-8928-EE4686A6F271}" presName="root2" presStyleCnt="0"/>
      <dgm:spPr/>
    </dgm:pt>
    <dgm:pt modelId="{1B9B369E-584E-4AF1-A5F8-F7C5AE4D9C79}" type="pres">
      <dgm:prSet presAssocID="{1C75E083-AEC4-41D0-8928-EE4686A6F271}" presName="LevelTwoTextNode" presStyleLbl="node3" presStyleIdx="1" presStyleCnt="4">
        <dgm:presLayoutVars>
          <dgm:chPref val="3"/>
        </dgm:presLayoutVars>
      </dgm:prSet>
      <dgm:spPr/>
    </dgm:pt>
    <dgm:pt modelId="{EAD10901-E061-430E-B74E-9F8A24FF05F9}" type="pres">
      <dgm:prSet presAssocID="{1C75E083-AEC4-41D0-8928-EE4686A6F271}" presName="level3hierChild" presStyleCnt="0"/>
      <dgm:spPr/>
    </dgm:pt>
    <dgm:pt modelId="{E3DA1EA7-6C37-44BE-9000-BCF0FE9D12BA}" type="pres">
      <dgm:prSet presAssocID="{664E5076-968D-4886-9255-6C15623B78CD}" presName="conn2-1" presStyleLbl="parChTrans1D2" presStyleIdx="1" presStyleCnt="3"/>
      <dgm:spPr/>
    </dgm:pt>
    <dgm:pt modelId="{A2007B0A-688B-42B6-A63E-CE7E43D96D07}" type="pres">
      <dgm:prSet presAssocID="{664E5076-968D-4886-9255-6C15623B78CD}" presName="connTx" presStyleLbl="parChTrans1D2" presStyleIdx="1" presStyleCnt="3"/>
      <dgm:spPr/>
    </dgm:pt>
    <dgm:pt modelId="{60511B7A-41C1-4E8E-94A1-421730E9AC33}" type="pres">
      <dgm:prSet presAssocID="{1EF8C061-6C6A-4B58-B2AA-0B10FDD2355A}" presName="root2" presStyleCnt="0"/>
      <dgm:spPr/>
    </dgm:pt>
    <dgm:pt modelId="{27ED621A-7EFA-4672-AC5B-DAD11B19D59F}" type="pres">
      <dgm:prSet presAssocID="{1EF8C061-6C6A-4B58-B2AA-0B10FDD2355A}" presName="LevelTwoTextNode" presStyleLbl="node2" presStyleIdx="1" presStyleCnt="3">
        <dgm:presLayoutVars>
          <dgm:chPref val="3"/>
        </dgm:presLayoutVars>
      </dgm:prSet>
      <dgm:spPr/>
    </dgm:pt>
    <dgm:pt modelId="{6318B09F-3BB2-40F0-8501-949E67BAFDB3}" type="pres">
      <dgm:prSet presAssocID="{1EF8C061-6C6A-4B58-B2AA-0B10FDD2355A}" presName="level3hierChild" presStyleCnt="0"/>
      <dgm:spPr/>
    </dgm:pt>
    <dgm:pt modelId="{F6DAE5A7-97C2-42EE-B796-8BB9493D3B25}" type="pres">
      <dgm:prSet presAssocID="{7BE696C7-C389-42C9-B916-3D869682FD40}" presName="conn2-1" presStyleLbl="parChTrans1D3" presStyleIdx="2" presStyleCnt="4"/>
      <dgm:spPr/>
    </dgm:pt>
    <dgm:pt modelId="{4F4F6230-5ED3-4084-88F2-2F680E7A1314}" type="pres">
      <dgm:prSet presAssocID="{7BE696C7-C389-42C9-B916-3D869682FD40}" presName="connTx" presStyleLbl="parChTrans1D3" presStyleIdx="2" presStyleCnt="4"/>
      <dgm:spPr/>
    </dgm:pt>
    <dgm:pt modelId="{4EE0C74D-7151-40FF-A366-7EEB1A5688DC}" type="pres">
      <dgm:prSet presAssocID="{1A4309F5-67A1-407E-BDA5-AEEF7D75DD13}" presName="root2" presStyleCnt="0"/>
      <dgm:spPr/>
    </dgm:pt>
    <dgm:pt modelId="{BD0C5C03-762D-458A-A737-FDD23F6052CC}" type="pres">
      <dgm:prSet presAssocID="{1A4309F5-67A1-407E-BDA5-AEEF7D75DD13}" presName="LevelTwoTextNode" presStyleLbl="node3" presStyleIdx="2" presStyleCnt="4">
        <dgm:presLayoutVars>
          <dgm:chPref val="3"/>
        </dgm:presLayoutVars>
      </dgm:prSet>
      <dgm:spPr/>
    </dgm:pt>
    <dgm:pt modelId="{F485C9E8-C896-446D-99E8-64E3B367A278}" type="pres">
      <dgm:prSet presAssocID="{1A4309F5-67A1-407E-BDA5-AEEF7D75DD13}" presName="level3hierChild" presStyleCnt="0"/>
      <dgm:spPr/>
    </dgm:pt>
    <dgm:pt modelId="{B9DB5944-2FEB-42D0-920C-3CC24185443C}" type="pres">
      <dgm:prSet presAssocID="{C69C95CC-0D41-4F90-B845-BCE36043A85B}" presName="conn2-1" presStyleLbl="parChTrans1D2" presStyleIdx="2" presStyleCnt="3"/>
      <dgm:spPr/>
    </dgm:pt>
    <dgm:pt modelId="{B99595B8-BD2D-464D-9B57-C763233433B2}" type="pres">
      <dgm:prSet presAssocID="{C69C95CC-0D41-4F90-B845-BCE36043A85B}" presName="connTx" presStyleLbl="parChTrans1D2" presStyleIdx="2" presStyleCnt="3"/>
      <dgm:spPr/>
    </dgm:pt>
    <dgm:pt modelId="{33F3093C-AE5B-4431-A9D7-FC5FC67C655A}" type="pres">
      <dgm:prSet presAssocID="{EAB252BE-020B-433C-B20E-E664B2B96028}" presName="root2" presStyleCnt="0"/>
      <dgm:spPr/>
    </dgm:pt>
    <dgm:pt modelId="{75D9F347-EFBE-4560-8E2C-59947A115C2C}" type="pres">
      <dgm:prSet presAssocID="{EAB252BE-020B-433C-B20E-E664B2B96028}" presName="LevelTwoTextNode" presStyleLbl="node2" presStyleIdx="2" presStyleCnt="3">
        <dgm:presLayoutVars>
          <dgm:chPref val="3"/>
        </dgm:presLayoutVars>
      </dgm:prSet>
      <dgm:spPr/>
    </dgm:pt>
    <dgm:pt modelId="{672B555F-E713-4FC6-8342-9E69FF453964}" type="pres">
      <dgm:prSet presAssocID="{EAB252BE-020B-433C-B20E-E664B2B96028}" presName="level3hierChild" presStyleCnt="0"/>
      <dgm:spPr/>
    </dgm:pt>
    <dgm:pt modelId="{3590377B-1011-4DC9-BDBC-D0EAE738B016}" type="pres">
      <dgm:prSet presAssocID="{20000E4C-94F8-460C-8DE9-2D47FB18460F}" presName="conn2-1" presStyleLbl="parChTrans1D3" presStyleIdx="3" presStyleCnt="4"/>
      <dgm:spPr/>
    </dgm:pt>
    <dgm:pt modelId="{205D937D-3EE7-4C4B-95B3-5DB26B5AFC12}" type="pres">
      <dgm:prSet presAssocID="{20000E4C-94F8-460C-8DE9-2D47FB18460F}" presName="connTx" presStyleLbl="parChTrans1D3" presStyleIdx="3" presStyleCnt="4"/>
      <dgm:spPr/>
    </dgm:pt>
    <dgm:pt modelId="{95410FE7-CC3C-4270-8D7F-57B8F1DDB959}" type="pres">
      <dgm:prSet presAssocID="{3191C79F-B008-453F-A241-AA6F411E794F}" presName="root2" presStyleCnt="0"/>
      <dgm:spPr/>
    </dgm:pt>
    <dgm:pt modelId="{25108099-3E6D-463F-89F5-B00A6FA79644}" type="pres">
      <dgm:prSet presAssocID="{3191C79F-B008-453F-A241-AA6F411E794F}" presName="LevelTwoTextNode" presStyleLbl="node3" presStyleIdx="3" presStyleCnt="4">
        <dgm:presLayoutVars>
          <dgm:chPref val="3"/>
        </dgm:presLayoutVars>
      </dgm:prSet>
      <dgm:spPr/>
    </dgm:pt>
    <dgm:pt modelId="{F351C9A5-4122-416D-8C55-45470C14A7D3}" type="pres">
      <dgm:prSet presAssocID="{3191C79F-B008-453F-A241-AA6F411E794F}" presName="level3hierChild" presStyleCnt="0"/>
      <dgm:spPr/>
    </dgm:pt>
  </dgm:ptLst>
  <dgm:cxnLst>
    <dgm:cxn modelId="{CF36B604-CC4B-4EC8-9057-3E164D831685}" srcId="{FA5F94EF-9808-4F99-8B5E-12C2BCF2B5F0}" destId="{6E6B2436-3599-4DBC-9714-FEC22A84F316}" srcOrd="0" destOrd="0" parTransId="{5377D5E9-DB52-4BDB-97D6-2600A0362CDF}" sibTransId="{3AB3E8D9-7258-4D1F-BEE2-0C6C39528424}"/>
    <dgm:cxn modelId="{7AD2F806-B4EB-48CF-AAE2-07178330A9D1}" type="presOf" srcId="{EAB252BE-020B-433C-B20E-E664B2B96028}" destId="{75D9F347-EFBE-4560-8E2C-59947A115C2C}" srcOrd="0" destOrd="0" presId="urn:microsoft.com/office/officeart/2005/8/layout/hierarchy2"/>
    <dgm:cxn modelId="{5B97BE1E-975D-4D65-B971-AA683B2E1BFD}" srcId="{EAB252BE-020B-433C-B20E-E664B2B96028}" destId="{3191C79F-B008-453F-A241-AA6F411E794F}" srcOrd="0" destOrd="0" parTransId="{20000E4C-94F8-460C-8DE9-2D47FB18460F}" sibTransId="{AAF8EDB8-87F5-4292-B428-4ADA91918F12}"/>
    <dgm:cxn modelId="{01F4792B-7A24-4C27-8CA1-74A2274836B3}" type="presOf" srcId="{C69C95CC-0D41-4F90-B845-BCE36043A85B}" destId="{B99595B8-BD2D-464D-9B57-C763233433B2}" srcOrd="1" destOrd="0" presId="urn:microsoft.com/office/officeart/2005/8/layout/hierarchy2"/>
    <dgm:cxn modelId="{F9C0AF2F-01C1-4B80-B224-27D866B2285B}" type="presOf" srcId="{7BE696C7-C389-42C9-B916-3D869682FD40}" destId="{4F4F6230-5ED3-4084-88F2-2F680E7A1314}" srcOrd="1" destOrd="0" presId="urn:microsoft.com/office/officeart/2005/8/layout/hierarchy2"/>
    <dgm:cxn modelId="{69A9EE31-06DE-4055-A82F-C685B3235254}" type="presOf" srcId="{20000E4C-94F8-460C-8DE9-2D47FB18460F}" destId="{3590377B-1011-4DC9-BDBC-D0EAE738B016}" srcOrd="0" destOrd="0" presId="urn:microsoft.com/office/officeart/2005/8/layout/hierarchy2"/>
    <dgm:cxn modelId="{1CF5B434-477F-44A9-BC3F-F177C76E1712}" type="presOf" srcId="{1C75E083-AEC4-41D0-8928-EE4686A6F271}" destId="{1B9B369E-584E-4AF1-A5F8-F7C5AE4D9C79}" srcOrd="0" destOrd="0" presId="urn:microsoft.com/office/officeart/2005/8/layout/hierarchy2"/>
    <dgm:cxn modelId="{1E8C725C-A0D0-4F3D-9F4F-2C41B2BAC5E3}" srcId="{8197723E-3403-4A75-AD09-299544D12AAF}" destId="{0F7527EF-5AD3-40CA-BE74-BEE631CD877C}" srcOrd="0" destOrd="0" parTransId="{71822A2D-7679-4B1F-A2F1-D84DBC1B4B72}" sibTransId="{99B1A3A4-ED25-4C47-93C5-716D83FC3249}"/>
    <dgm:cxn modelId="{2A839162-E68E-4252-9A8C-F9F96852EFA4}" type="presOf" srcId="{7BE696C7-C389-42C9-B916-3D869682FD40}" destId="{F6DAE5A7-97C2-42EE-B796-8BB9493D3B25}" srcOrd="0" destOrd="0" presId="urn:microsoft.com/office/officeart/2005/8/layout/hierarchy2"/>
    <dgm:cxn modelId="{A30D1745-1DF8-452B-9775-080A411D5C60}" type="presOf" srcId="{20000E4C-94F8-460C-8DE9-2D47FB18460F}" destId="{205D937D-3EE7-4C4B-95B3-5DB26B5AFC12}" srcOrd="1" destOrd="0" presId="urn:microsoft.com/office/officeart/2005/8/layout/hierarchy2"/>
    <dgm:cxn modelId="{4B976745-B687-45CB-94B4-A316839D3C41}" type="presOf" srcId="{C69C95CC-0D41-4F90-B845-BCE36043A85B}" destId="{B9DB5944-2FEB-42D0-920C-3CC24185443C}" srcOrd="0" destOrd="0" presId="urn:microsoft.com/office/officeart/2005/8/layout/hierarchy2"/>
    <dgm:cxn modelId="{77AF7146-60B3-49EF-8E0B-7E937FB3FD68}" type="presOf" srcId="{1A4309F5-67A1-407E-BDA5-AEEF7D75DD13}" destId="{BD0C5C03-762D-458A-A737-FDD23F6052CC}" srcOrd="0" destOrd="0" presId="urn:microsoft.com/office/officeart/2005/8/layout/hierarchy2"/>
    <dgm:cxn modelId="{B86F3567-55C7-4D09-95AB-0F21E2486627}" type="presOf" srcId="{5662575C-AEDF-431D-B10F-4528F799B571}" destId="{375622D5-D992-4B76-AE63-4BD387710366}" srcOrd="1" destOrd="0" presId="urn:microsoft.com/office/officeart/2005/8/layout/hierarchy2"/>
    <dgm:cxn modelId="{17D51D6A-98E2-4765-BF82-F004DF2EAE1F}" type="presOf" srcId="{5377D5E9-DB52-4BDB-97D6-2600A0362CDF}" destId="{E0CB6FEE-9F21-494D-B323-E0927AB6C44E}" srcOrd="1" destOrd="0" presId="urn:microsoft.com/office/officeart/2005/8/layout/hierarchy2"/>
    <dgm:cxn modelId="{DFB60B4E-4685-472D-B07E-ED8E52079062}" type="presOf" srcId="{5377D5E9-DB52-4BDB-97D6-2600A0362CDF}" destId="{34566F85-65A0-4A10-B2A6-C80B29084D80}" srcOrd="0" destOrd="0" presId="urn:microsoft.com/office/officeart/2005/8/layout/hierarchy2"/>
    <dgm:cxn modelId="{57B27B72-915B-428C-AE75-CF735D2B9D89}" type="presOf" srcId="{3191C79F-B008-453F-A241-AA6F411E794F}" destId="{25108099-3E6D-463F-89F5-B00A6FA79644}" srcOrd="0" destOrd="0" presId="urn:microsoft.com/office/officeart/2005/8/layout/hierarchy2"/>
    <dgm:cxn modelId="{AB801184-B66A-48C8-985C-5BF0953DEBC0}" type="presOf" srcId="{8197723E-3403-4A75-AD09-299544D12AAF}" destId="{CA3D37BB-6A3F-4CB5-945B-0F1EC57A9162}" srcOrd="0" destOrd="0" presId="urn:microsoft.com/office/officeart/2005/8/layout/hierarchy2"/>
    <dgm:cxn modelId="{48AD528D-8BE1-4842-A754-9A90529FAAAF}" type="presOf" srcId="{6E6B2436-3599-4DBC-9714-FEC22A84F316}" destId="{8F68DB42-21B9-46D6-827A-2F1FDB312F23}" srcOrd="0" destOrd="0" presId="urn:microsoft.com/office/officeart/2005/8/layout/hierarchy2"/>
    <dgm:cxn modelId="{7B2AD791-276E-4D96-8AE0-6FF8867F0D07}" type="presOf" srcId="{61E581CC-A5F0-42C5-9653-C21EE7B7D6F9}" destId="{544C1D95-1034-43A8-BE5D-50D2FD53C052}" srcOrd="0" destOrd="0" presId="urn:microsoft.com/office/officeart/2005/8/layout/hierarchy2"/>
    <dgm:cxn modelId="{9CD0BF9A-B930-413F-9C6C-363A4DB4EE80}" srcId="{1EF8C061-6C6A-4B58-B2AA-0B10FDD2355A}" destId="{1A4309F5-67A1-407E-BDA5-AEEF7D75DD13}" srcOrd="0" destOrd="0" parTransId="{7BE696C7-C389-42C9-B916-3D869682FD40}" sibTransId="{C8A5354E-4367-4A3F-AC5A-ECAC910B75E0}"/>
    <dgm:cxn modelId="{6D62479F-E128-4328-8EA4-98DAB0F60B54}" type="presOf" srcId="{0F7527EF-5AD3-40CA-BE74-BEE631CD877C}" destId="{53F9BBC6-6C09-455E-8429-CB76026F0D4F}" srcOrd="0" destOrd="0" presId="urn:microsoft.com/office/officeart/2005/8/layout/hierarchy2"/>
    <dgm:cxn modelId="{BF0A94A1-A0B6-4DA5-92EE-ABBEA178C9C2}" type="presOf" srcId="{5662575C-AEDF-431D-B10F-4528F799B571}" destId="{38B06092-874A-4AB9-8DB4-D83CC3EA6E35}" srcOrd="0" destOrd="0" presId="urn:microsoft.com/office/officeart/2005/8/layout/hierarchy2"/>
    <dgm:cxn modelId="{8C8BE6A9-D607-4A4E-AE1D-899DD38A0356}" srcId="{0F7527EF-5AD3-40CA-BE74-BEE631CD877C}" destId="{EAB252BE-020B-433C-B20E-E664B2B96028}" srcOrd="2" destOrd="0" parTransId="{C69C95CC-0D41-4F90-B845-BCE36043A85B}" sibTransId="{58D35AFC-963A-42AC-9B16-3E20508DF891}"/>
    <dgm:cxn modelId="{347E27B2-CF7B-40FA-A0A0-DA6144554DA5}" type="presOf" srcId="{FA5F94EF-9808-4F99-8B5E-12C2BCF2B5F0}" destId="{1C328FCF-F67F-4E61-BA5E-00D36E347436}" srcOrd="0" destOrd="0" presId="urn:microsoft.com/office/officeart/2005/8/layout/hierarchy2"/>
    <dgm:cxn modelId="{7DD88FB2-E3FA-46F6-A2EC-DCD5B81C6285}" type="presOf" srcId="{1EF8C061-6C6A-4B58-B2AA-0B10FDD2355A}" destId="{27ED621A-7EFA-4672-AC5B-DAD11B19D59F}" srcOrd="0" destOrd="0" presId="urn:microsoft.com/office/officeart/2005/8/layout/hierarchy2"/>
    <dgm:cxn modelId="{FA283DBF-3569-490D-8C8B-C34944E94B57}" type="presOf" srcId="{664E5076-968D-4886-9255-6C15623B78CD}" destId="{A2007B0A-688B-42B6-A63E-CE7E43D96D07}" srcOrd="1" destOrd="0" presId="urn:microsoft.com/office/officeart/2005/8/layout/hierarchy2"/>
    <dgm:cxn modelId="{D4FF5CD6-0CAE-497C-B38D-C8B7AD53F833}" type="presOf" srcId="{664E5076-968D-4886-9255-6C15623B78CD}" destId="{E3DA1EA7-6C37-44BE-9000-BCF0FE9D12BA}" srcOrd="0" destOrd="0" presId="urn:microsoft.com/office/officeart/2005/8/layout/hierarchy2"/>
    <dgm:cxn modelId="{7E9F43DC-CC36-485D-97C8-1D40F570FCE5}" type="presOf" srcId="{61E581CC-A5F0-42C5-9653-C21EE7B7D6F9}" destId="{F253F5D0-4990-4431-9DB3-9FED3B4BF9E4}" srcOrd="1" destOrd="0" presId="urn:microsoft.com/office/officeart/2005/8/layout/hierarchy2"/>
    <dgm:cxn modelId="{00528BDD-C43F-42C0-9B73-AA27819F1D42}" srcId="{0F7527EF-5AD3-40CA-BE74-BEE631CD877C}" destId="{FA5F94EF-9808-4F99-8B5E-12C2BCF2B5F0}" srcOrd="0" destOrd="0" parTransId="{61E581CC-A5F0-42C5-9653-C21EE7B7D6F9}" sibTransId="{611A7AFD-94A6-4125-A64F-EC1076699A91}"/>
    <dgm:cxn modelId="{503A77ED-2C98-4429-BF81-CB43B83D5DC8}" srcId="{0F7527EF-5AD3-40CA-BE74-BEE631CD877C}" destId="{1EF8C061-6C6A-4B58-B2AA-0B10FDD2355A}" srcOrd="1" destOrd="0" parTransId="{664E5076-968D-4886-9255-6C15623B78CD}" sibTransId="{0E332D1D-319C-48D1-B8C0-EE6C26BF3D9F}"/>
    <dgm:cxn modelId="{7983B2FC-3424-42F2-9454-5CD861E7186E}" srcId="{FA5F94EF-9808-4F99-8B5E-12C2BCF2B5F0}" destId="{1C75E083-AEC4-41D0-8928-EE4686A6F271}" srcOrd="1" destOrd="0" parTransId="{5662575C-AEDF-431D-B10F-4528F799B571}" sibTransId="{6FE5E04E-1B09-4FA7-80E9-7281E5DC2AC1}"/>
    <dgm:cxn modelId="{636B4CB9-8C72-47C2-828A-72B8B80C506A}" type="presParOf" srcId="{CA3D37BB-6A3F-4CB5-945B-0F1EC57A9162}" destId="{237ECADA-8394-4160-B463-89FC2DD525E6}" srcOrd="0" destOrd="0" presId="urn:microsoft.com/office/officeart/2005/8/layout/hierarchy2"/>
    <dgm:cxn modelId="{AC4CE58F-B837-4E09-82AF-3E846D7877F4}" type="presParOf" srcId="{237ECADA-8394-4160-B463-89FC2DD525E6}" destId="{53F9BBC6-6C09-455E-8429-CB76026F0D4F}" srcOrd="0" destOrd="0" presId="urn:microsoft.com/office/officeart/2005/8/layout/hierarchy2"/>
    <dgm:cxn modelId="{4DDC747A-1A42-4FE7-B0CA-378FB6A39036}" type="presParOf" srcId="{237ECADA-8394-4160-B463-89FC2DD525E6}" destId="{E80E3D26-F6F5-43EB-B15F-97C7720F60A3}" srcOrd="1" destOrd="0" presId="urn:microsoft.com/office/officeart/2005/8/layout/hierarchy2"/>
    <dgm:cxn modelId="{BF17FAA7-B88F-4BEF-B894-AB63775B6930}" type="presParOf" srcId="{E80E3D26-F6F5-43EB-B15F-97C7720F60A3}" destId="{544C1D95-1034-43A8-BE5D-50D2FD53C052}" srcOrd="0" destOrd="0" presId="urn:microsoft.com/office/officeart/2005/8/layout/hierarchy2"/>
    <dgm:cxn modelId="{6D5F5D0F-3CEE-4CA6-9A66-A756D1C0AFD9}" type="presParOf" srcId="{544C1D95-1034-43A8-BE5D-50D2FD53C052}" destId="{F253F5D0-4990-4431-9DB3-9FED3B4BF9E4}" srcOrd="0" destOrd="0" presId="urn:microsoft.com/office/officeart/2005/8/layout/hierarchy2"/>
    <dgm:cxn modelId="{D79880CC-2A68-4824-9849-115165AF96C4}" type="presParOf" srcId="{E80E3D26-F6F5-43EB-B15F-97C7720F60A3}" destId="{A01727C9-8AAE-42A3-9703-E26027BDB9A1}" srcOrd="1" destOrd="0" presId="urn:microsoft.com/office/officeart/2005/8/layout/hierarchy2"/>
    <dgm:cxn modelId="{69AE5F56-4FCC-42FA-AA4B-C51C1E37DF3F}" type="presParOf" srcId="{A01727C9-8AAE-42A3-9703-E26027BDB9A1}" destId="{1C328FCF-F67F-4E61-BA5E-00D36E347436}" srcOrd="0" destOrd="0" presId="urn:microsoft.com/office/officeart/2005/8/layout/hierarchy2"/>
    <dgm:cxn modelId="{3BC8975A-5D85-46FA-AE4A-0E733944539A}" type="presParOf" srcId="{A01727C9-8AAE-42A3-9703-E26027BDB9A1}" destId="{95772DBB-8162-4F57-8AB2-FFA6A96796CC}" srcOrd="1" destOrd="0" presId="urn:microsoft.com/office/officeart/2005/8/layout/hierarchy2"/>
    <dgm:cxn modelId="{CB140AE4-A4F1-44F9-96EA-DB860C4BEE55}" type="presParOf" srcId="{95772DBB-8162-4F57-8AB2-FFA6A96796CC}" destId="{34566F85-65A0-4A10-B2A6-C80B29084D80}" srcOrd="0" destOrd="0" presId="urn:microsoft.com/office/officeart/2005/8/layout/hierarchy2"/>
    <dgm:cxn modelId="{6A6243B3-A6C2-409F-9CDE-0A70F7C4880C}" type="presParOf" srcId="{34566F85-65A0-4A10-B2A6-C80B29084D80}" destId="{E0CB6FEE-9F21-494D-B323-E0927AB6C44E}" srcOrd="0" destOrd="0" presId="urn:microsoft.com/office/officeart/2005/8/layout/hierarchy2"/>
    <dgm:cxn modelId="{157360EE-3309-44CA-AA48-3E4347705BB3}" type="presParOf" srcId="{95772DBB-8162-4F57-8AB2-FFA6A96796CC}" destId="{6ABA44AA-6A00-46B6-A62A-72201DD030D5}" srcOrd="1" destOrd="0" presId="urn:microsoft.com/office/officeart/2005/8/layout/hierarchy2"/>
    <dgm:cxn modelId="{56367470-CAAE-4143-BE9A-791283A1B476}" type="presParOf" srcId="{6ABA44AA-6A00-46B6-A62A-72201DD030D5}" destId="{8F68DB42-21B9-46D6-827A-2F1FDB312F23}" srcOrd="0" destOrd="0" presId="urn:microsoft.com/office/officeart/2005/8/layout/hierarchy2"/>
    <dgm:cxn modelId="{91AD0B4A-6182-4CC7-9128-39C94DDF9F3F}" type="presParOf" srcId="{6ABA44AA-6A00-46B6-A62A-72201DD030D5}" destId="{74697B5B-8E64-4A15-B294-A023F1B8C6CD}" srcOrd="1" destOrd="0" presId="urn:microsoft.com/office/officeart/2005/8/layout/hierarchy2"/>
    <dgm:cxn modelId="{7AE3C8D8-9246-4CAC-AB31-FC909EEEDD02}" type="presParOf" srcId="{95772DBB-8162-4F57-8AB2-FFA6A96796CC}" destId="{38B06092-874A-4AB9-8DB4-D83CC3EA6E35}" srcOrd="2" destOrd="0" presId="urn:microsoft.com/office/officeart/2005/8/layout/hierarchy2"/>
    <dgm:cxn modelId="{F6174EF0-F13F-4503-8475-3A9A79E9C12E}" type="presParOf" srcId="{38B06092-874A-4AB9-8DB4-D83CC3EA6E35}" destId="{375622D5-D992-4B76-AE63-4BD387710366}" srcOrd="0" destOrd="0" presId="urn:microsoft.com/office/officeart/2005/8/layout/hierarchy2"/>
    <dgm:cxn modelId="{C60944BD-27F4-40BB-BFBF-1A009F297095}" type="presParOf" srcId="{95772DBB-8162-4F57-8AB2-FFA6A96796CC}" destId="{839D1A51-460F-495F-ACA6-5FF80E9E6B99}" srcOrd="3" destOrd="0" presId="urn:microsoft.com/office/officeart/2005/8/layout/hierarchy2"/>
    <dgm:cxn modelId="{9A1FF0D8-0292-41BE-93FB-F824F3451517}" type="presParOf" srcId="{839D1A51-460F-495F-ACA6-5FF80E9E6B99}" destId="{1B9B369E-584E-4AF1-A5F8-F7C5AE4D9C79}" srcOrd="0" destOrd="0" presId="urn:microsoft.com/office/officeart/2005/8/layout/hierarchy2"/>
    <dgm:cxn modelId="{693847B9-60B2-42BB-B81B-341F1FAF2EF8}" type="presParOf" srcId="{839D1A51-460F-495F-ACA6-5FF80E9E6B99}" destId="{EAD10901-E061-430E-B74E-9F8A24FF05F9}" srcOrd="1" destOrd="0" presId="urn:microsoft.com/office/officeart/2005/8/layout/hierarchy2"/>
    <dgm:cxn modelId="{0CD27EEC-1F64-4CA5-A356-14A38ABB4E38}" type="presParOf" srcId="{E80E3D26-F6F5-43EB-B15F-97C7720F60A3}" destId="{E3DA1EA7-6C37-44BE-9000-BCF0FE9D12BA}" srcOrd="2" destOrd="0" presId="urn:microsoft.com/office/officeart/2005/8/layout/hierarchy2"/>
    <dgm:cxn modelId="{0DBDA844-1CCC-4E8B-AE98-D45DCE03A4FC}" type="presParOf" srcId="{E3DA1EA7-6C37-44BE-9000-BCF0FE9D12BA}" destId="{A2007B0A-688B-42B6-A63E-CE7E43D96D07}" srcOrd="0" destOrd="0" presId="urn:microsoft.com/office/officeart/2005/8/layout/hierarchy2"/>
    <dgm:cxn modelId="{4D920AA0-B4DD-4622-8889-A2DCDD815F33}" type="presParOf" srcId="{E80E3D26-F6F5-43EB-B15F-97C7720F60A3}" destId="{60511B7A-41C1-4E8E-94A1-421730E9AC33}" srcOrd="3" destOrd="0" presId="urn:microsoft.com/office/officeart/2005/8/layout/hierarchy2"/>
    <dgm:cxn modelId="{A2D34E7C-9855-4EB7-970D-2B3EB9F7D7A9}" type="presParOf" srcId="{60511B7A-41C1-4E8E-94A1-421730E9AC33}" destId="{27ED621A-7EFA-4672-AC5B-DAD11B19D59F}" srcOrd="0" destOrd="0" presId="urn:microsoft.com/office/officeart/2005/8/layout/hierarchy2"/>
    <dgm:cxn modelId="{A9231473-406E-45AE-80E4-4BC569875D0D}" type="presParOf" srcId="{60511B7A-41C1-4E8E-94A1-421730E9AC33}" destId="{6318B09F-3BB2-40F0-8501-949E67BAFDB3}" srcOrd="1" destOrd="0" presId="urn:microsoft.com/office/officeart/2005/8/layout/hierarchy2"/>
    <dgm:cxn modelId="{BE5627E7-C9F0-4F48-939B-4DD029B17E24}" type="presParOf" srcId="{6318B09F-3BB2-40F0-8501-949E67BAFDB3}" destId="{F6DAE5A7-97C2-42EE-B796-8BB9493D3B25}" srcOrd="0" destOrd="0" presId="urn:microsoft.com/office/officeart/2005/8/layout/hierarchy2"/>
    <dgm:cxn modelId="{D3B6C3D6-9B59-41B6-AD29-55A0CE9D7845}" type="presParOf" srcId="{F6DAE5A7-97C2-42EE-B796-8BB9493D3B25}" destId="{4F4F6230-5ED3-4084-88F2-2F680E7A1314}" srcOrd="0" destOrd="0" presId="urn:microsoft.com/office/officeart/2005/8/layout/hierarchy2"/>
    <dgm:cxn modelId="{A35BF3D0-F91A-4934-8B30-ACE3233A8569}" type="presParOf" srcId="{6318B09F-3BB2-40F0-8501-949E67BAFDB3}" destId="{4EE0C74D-7151-40FF-A366-7EEB1A5688DC}" srcOrd="1" destOrd="0" presId="urn:microsoft.com/office/officeart/2005/8/layout/hierarchy2"/>
    <dgm:cxn modelId="{EBF231BC-8C92-47EB-B935-91134914BF2D}" type="presParOf" srcId="{4EE0C74D-7151-40FF-A366-7EEB1A5688DC}" destId="{BD0C5C03-762D-458A-A737-FDD23F6052CC}" srcOrd="0" destOrd="0" presId="urn:microsoft.com/office/officeart/2005/8/layout/hierarchy2"/>
    <dgm:cxn modelId="{3A57DF6D-D1A8-4194-B060-7F1AEE2F31C7}" type="presParOf" srcId="{4EE0C74D-7151-40FF-A366-7EEB1A5688DC}" destId="{F485C9E8-C896-446D-99E8-64E3B367A278}" srcOrd="1" destOrd="0" presId="urn:microsoft.com/office/officeart/2005/8/layout/hierarchy2"/>
    <dgm:cxn modelId="{45F1DE86-BD65-49EA-93C9-420468800B63}" type="presParOf" srcId="{E80E3D26-F6F5-43EB-B15F-97C7720F60A3}" destId="{B9DB5944-2FEB-42D0-920C-3CC24185443C}" srcOrd="4" destOrd="0" presId="urn:microsoft.com/office/officeart/2005/8/layout/hierarchy2"/>
    <dgm:cxn modelId="{B6F69A48-A311-411C-B142-156DC2254347}" type="presParOf" srcId="{B9DB5944-2FEB-42D0-920C-3CC24185443C}" destId="{B99595B8-BD2D-464D-9B57-C763233433B2}" srcOrd="0" destOrd="0" presId="urn:microsoft.com/office/officeart/2005/8/layout/hierarchy2"/>
    <dgm:cxn modelId="{55DCB9F7-B953-474D-88E0-A093333BDFE3}" type="presParOf" srcId="{E80E3D26-F6F5-43EB-B15F-97C7720F60A3}" destId="{33F3093C-AE5B-4431-A9D7-FC5FC67C655A}" srcOrd="5" destOrd="0" presId="urn:microsoft.com/office/officeart/2005/8/layout/hierarchy2"/>
    <dgm:cxn modelId="{E5210783-0CFB-482F-A54F-6D0F554D2D00}" type="presParOf" srcId="{33F3093C-AE5B-4431-A9D7-FC5FC67C655A}" destId="{75D9F347-EFBE-4560-8E2C-59947A115C2C}" srcOrd="0" destOrd="0" presId="urn:microsoft.com/office/officeart/2005/8/layout/hierarchy2"/>
    <dgm:cxn modelId="{74802EFF-6364-429D-A328-22201948850A}" type="presParOf" srcId="{33F3093C-AE5B-4431-A9D7-FC5FC67C655A}" destId="{672B555F-E713-4FC6-8342-9E69FF453964}" srcOrd="1" destOrd="0" presId="urn:microsoft.com/office/officeart/2005/8/layout/hierarchy2"/>
    <dgm:cxn modelId="{40F54AAD-2708-4457-B7E8-D451DE4E726A}" type="presParOf" srcId="{672B555F-E713-4FC6-8342-9E69FF453964}" destId="{3590377B-1011-4DC9-BDBC-D0EAE738B016}" srcOrd="0" destOrd="0" presId="urn:microsoft.com/office/officeart/2005/8/layout/hierarchy2"/>
    <dgm:cxn modelId="{AFD2115F-EEED-40EB-8EBB-BCC3A862F674}" type="presParOf" srcId="{3590377B-1011-4DC9-BDBC-D0EAE738B016}" destId="{205D937D-3EE7-4C4B-95B3-5DB26B5AFC12}" srcOrd="0" destOrd="0" presId="urn:microsoft.com/office/officeart/2005/8/layout/hierarchy2"/>
    <dgm:cxn modelId="{C006E0C5-13F8-40DF-A32F-AF428EFCB946}" type="presParOf" srcId="{672B555F-E713-4FC6-8342-9E69FF453964}" destId="{95410FE7-CC3C-4270-8D7F-57B8F1DDB959}" srcOrd="1" destOrd="0" presId="urn:microsoft.com/office/officeart/2005/8/layout/hierarchy2"/>
    <dgm:cxn modelId="{6D99B52D-3C2C-464F-8648-8966249F5162}" type="presParOf" srcId="{95410FE7-CC3C-4270-8D7F-57B8F1DDB959}" destId="{25108099-3E6D-463F-89F5-B00A6FA79644}" srcOrd="0" destOrd="0" presId="urn:microsoft.com/office/officeart/2005/8/layout/hierarchy2"/>
    <dgm:cxn modelId="{B5F47653-DC1A-499F-8E4D-DA5989CE0C4F}" type="presParOf" srcId="{95410FE7-CC3C-4270-8D7F-57B8F1DDB959}" destId="{F351C9A5-4122-416D-8C55-45470C14A7D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15410CC-DC2E-4CAD-AAD4-93262D753C10}" type="doc">
      <dgm:prSet loTypeId="urn:microsoft.com/office/officeart/2005/8/layout/cycle1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D0F7C7C-848D-4D51-ADBD-04616D6AF7E2}">
      <dgm:prSet phldr="0"/>
      <dgm:spPr/>
      <dgm:t>
        <a:bodyPr/>
        <a:lstStyle/>
        <a:p>
          <a:pPr rtl="0"/>
          <a:r>
            <a:rPr lang="ko-KR" altLang="en-US" b="0" i="0" u="none" strike="noStrike" cap="none" baseline="0" noProof="0">
              <a:latin typeface="Avenir Next LT Pro"/>
            </a:rPr>
            <a:t>어플 개발 후 테스트 및 디버깅</a:t>
          </a:r>
        </a:p>
      </dgm:t>
    </dgm:pt>
    <dgm:pt modelId="{DA7D38F5-6A8F-492C-BBE1-B491B4C5FAD8}" type="parTrans" cxnId="{3DDF76D0-63F2-4A68-BAD0-71B45DFB7373}">
      <dgm:prSet/>
      <dgm:spPr/>
      <dgm:t>
        <a:bodyPr/>
        <a:lstStyle/>
        <a:p>
          <a:endParaRPr lang="en-US"/>
        </a:p>
      </dgm:t>
    </dgm:pt>
    <dgm:pt modelId="{6DD7AD76-5F2F-4DD2-8A87-D1E69E10D4B5}" type="sibTrans" cxnId="{3DDF76D0-63F2-4A68-BAD0-71B45DFB7373}">
      <dgm:prSet/>
      <dgm:spPr/>
      <dgm:t>
        <a:bodyPr/>
        <a:lstStyle/>
        <a:p>
          <a:endParaRPr lang="en-US"/>
        </a:p>
      </dgm:t>
    </dgm:pt>
    <dgm:pt modelId="{F89581A1-7DBE-4187-A506-B1A30ACED0B3}">
      <dgm:prSet phldr="0"/>
      <dgm:spPr/>
      <dgm:t>
        <a:bodyPr/>
        <a:lstStyle/>
        <a:p>
          <a:pPr rtl="0"/>
          <a:r>
            <a:rPr lang="en-US" altLang="ko-KR" b="0" i="0" u="none" strike="noStrike" cap="none" baseline="0" noProof="0">
              <a:latin typeface="Avenir Next LT Pro"/>
            </a:rPr>
            <a:t>보완점 찾기, 기능추가, 유지보수</a:t>
          </a:r>
        </a:p>
      </dgm:t>
    </dgm:pt>
    <dgm:pt modelId="{0F4837F5-6095-44DA-BE03-59998531CE7B}" type="parTrans" cxnId="{23DF7F6C-C9A3-477A-BBC3-219C79A52D8A}">
      <dgm:prSet/>
      <dgm:spPr/>
    </dgm:pt>
    <dgm:pt modelId="{F2691834-5A83-4D8C-8735-9BF5FF29C319}" type="sibTrans" cxnId="{23DF7F6C-C9A3-477A-BBC3-219C79A52D8A}">
      <dgm:prSet/>
      <dgm:spPr/>
    </dgm:pt>
    <dgm:pt modelId="{AE479718-E7FC-44D1-A736-281ACBC0E8D1}" type="pres">
      <dgm:prSet presAssocID="{B15410CC-DC2E-4CAD-AAD4-93262D753C10}" presName="cycle" presStyleCnt="0">
        <dgm:presLayoutVars>
          <dgm:dir/>
          <dgm:resizeHandles val="exact"/>
        </dgm:presLayoutVars>
      </dgm:prSet>
      <dgm:spPr/>
    </dgm:pt>
    <dgm:pt modelId="{1241ECEF-BDBF-4333-9865-5B2CAA561FE0}" type="pres">
      <dgm:prSet presAssocID="{BD0F7C7C-848D-4D51-ADBD-04616D6AF7E2}" presName="dummy" presStyleCnt="0"/>
      <dgm:spPr/>
    </dgm:pt>
    <dgm:pt modelId="{F7402250-FCEE-44B1-B3B2-9A3893E1BA12}" type="pres">
      <dgm:prSet presAssocID="{BD0F7C7C-848D-4D51-ADBD-04616D6AF7E2}" presName="node" presStyleLbl="revTx" presStyleIdx="0" presStyleCnt="2">
        <dgm:presLayoutVars>
          <dgm:bulletEnabled val="1"/>
        </dgm:presLayoutVars>
      </dgm:prSet>
      <dgm:spPr/>
    </dgm:pt>
    <dgm:pt modelId="{C5368ABD-2A9A-494A-B3F5-63C9BD3A2CB2}" type="pres">
      <dgm:prSet presAssocID="{6DD7AD76-5F2F-4DD2-8A87-D1E69E10D4B5}" presName="sibTrans" presStyleLbl="node1" presStyleIdx="0" presStyleCnt="2"/>
      <dgm:spPr/>
    </dgm:pt>
    <dgm:pt modelId="{EC782158-126C-4537-B9CB-674A645FF753}" type="pres">
      <dgm:prSet presAssocID="{F89581A1-7DBE-4187-A506-B1A30ACED0B3}" presName="dummy" presStyleCnt="0"/>
      <dgm:spPr/>
    </dgm:pt>
    <dgm:pt modelId="{6DA3093D-C0B1-4778-B480-0315E159DDC8}" type="pres">
      <dgm:prSet presAssocID="{F89581A1-7DBE-4187-A506-B1A30ACED0B3}" presName="node" presStyleLbl="revTx" presStyleIdx="1" presStyleCnt="2">
        <dgm:presLayoutVars>
          <dgm:bulletEnabled val="1"/>
        </dgm:presLayoutVars>
      </dgm:prSet>
      <dgm:spPr/>
    </dgm:pt>
    <dgm:pt modelId="{C411A836-42C9-4B1B-979B-5D360E8AB9AD}" type="pres">
      <dgm:prSet presAssocID="{F2691834-5A83-4D8C-8735-9BF5FF29C319}" presName="sibTrans" presStyleLbl="node1" presStyleIdx="1" presStyleCnt="2"/>
      <dgm:spPr/>
    </dgm:pt>
  </dgm:ptLst>
  <dgm:cxnLst>
    <dgm:cxn modelId="{E332E92B-B1D3-47D7-848E-2D3AEB8AE96C}" type="presOf" srcId="{F2691834-5A83-4D8C-8735-9BF5FF29C319}" destId="{C411A836-42C9-4B1B-979B-5D360E8AB9AD}" srcOrd="0" destOrd="0" presId="urn:microsoft.com/office/officeart/2005/8/layout/cycle1"/>
    <dgm:cxn modelId="{23DF7F6C-C9A3-477A-BBC3-219C79A52D8A}" srcId="{B15410CC-DC2E-4CAD-AAD4-93262D753C10}" destId="{F89581A1-7DBE-4187-A506-B1A30ACED0B3}" srcOrd="1" destOrd="0" parTransId="{0F4837F5-6095-44DA-BE03-59998531CE7B}" sibTransId="{F2691834-5A83-4D8C-8735-9BF5FF29C319}"/>
    <dgm:cxn modelId="{663B234F-74D6-416D-B354-F56828A6225F}" type="presOf" srcId="{F89581A1-7DBE-4187-A506-B1A30ACED0B3}" destId="{6DA3093D-C0B1-4778-B480-0315E159DDC8}" srcOrd="0" destOrd="0" presId="urn:microsoft.com/office/officeart/2005/8/layout/cycle1"/>
    <dgm:cxn modelId="{AA2D6492-C8D1-48BE-AA75-39550350567C}" type="presOf" srcId="{BD0F7C7C-848D-4D51-ADBD-04616D6AF7E2}" destId="{F7402250-FCEE-44B1-B3B2-9A3893E1BA12}" srcOrd="0" destOrd="0" presId="urn:microsoft.com/office/officeart/2005/8/layout/cycle1"/>
    <dgm:cxn modelId="{824B32B7-CF08-4BB4-9C89-58AE79B8566B}" type="presOf" srcId="{B15410CC-DC2E-4CAD-AAD4-93262D753C10}" destId="{AE479718-E7FC-44D1-A736-281ACBC0E8D1}" srcOrd="0" destOrd="0" presId="urn:microsoft.com/office/officeart/2005/8/layout/cycle1"/>
    <dgm:cxn modelId="{836C73BB-F17E-421B-9B26-B2DEEA4C6778}" type="presOf" srcId="{6DD7AD76-5F2F-4DD2-8A87-D1E69E10D4B5}" destId="{C5368ABD-2A9A-494A-B3F5-63C9BD3A2CB2}" srcOrd="0" destOrd="0" presId="urn:microsoft.com/office/officeart/2005/8/layout/cycle1"/>
    <dgm:cxn modelId="{3DDF76D0-63F2-4A68-BAD0-71B45DFB7373}" srcId="{B15410CC-DC2E-4CAD-AAD4-93262D753C10}" destId="{BD0F7C7C-848D-4D51-ADBD-04616D6AF7E2}" srcOrd="0" destOrd="0" parTransId="{DA7D38F5-6A8F-492C-BBE1-B491B4C5FAD8}" sibTransId="{6DD7AD76-5F2F-4DD2-8A87-D1E69E10D4B5}"/>
    <dgm:cxn modelId="{CE09828D-34A6-4663-8512-DC694B1F2F75}" type="presParOf" srcId="{AE479718-E7FC-44D1-A736-281ACBC0E8D1}" destId="{1241ECEF-BDBF-4333-9865-5B2CAA561FE0}" srcOrd="0" destOrd="0" presId="urn:microsoft.com/office/officeart/2005/8/layout/cycle1"/>
    <dgm:cxn modelId="{FA425C67-C9EF-43E8-80A9-DCB966237252}" type="presParOf" srcId="{AE479718-E7FC-44D1-A736-281ACBC0E8D1}" destId="{F7402250-FCEE-44B1-B3B2-9A3893E1BA12}" srcOrd="1" destOrd="0" presId="urn:microsoft.com/office/officeart/2005/8/layout/cycle1"/>
    <dgm:cxn modelId="{FCDCC011-234D-4555-8C29-0ADE2E7004ED}" type="presParOf" srcId="{AE479718-E7FC-44D1-A736-281ACBC0E8D1}" destId="{C5368ABD-2A9A-494A-B3F5-63C9BD3A2CB2}" srcOrd="2" destOrd="0" presId="urn:microsoft.com/office/officeart/2005/8/layout/cycle1"/>
    <dgm:cxn modelId="{09962ED6-35A3-445C-92FE-60C3E4CFBE0D}" type="presParOf" srcId="{AE479718-E7FC-44D1-A736-281ACBC0E8D1}" destId="{EC782158-126C-4537-B9CB-674A645FF753}" srcOrd="3" destOrd="0" presId="urn:microsoft.com/office/officeart/2005/8/layout/cycle1"/>
    <dgm:cxn modelId="{32851B6E-44B8-4B11-B668-7D9B0B3BA345}" type="presParOf" srcId="{AE479718-E7FC-44D1-A736-281ACBC0E8D1}" destId="{6DA3093D-C0B1-4778-B480-0315E159DDC8}" srcOrd="4" destOrd="0" presId="urn:microsoft.com/office/officeart/2005/8/layout/cycle1"/>
    <dgm:cxn modelId="{B20E8105-71A9-4271-852C-305EAD5C02CA}" type="presParOf" srcId="{AE479718-E7FC-44D1-A736-281ACBC0E8D1}" destId="{C411A836-42C9-4B1B-979B-5D360E8AB9A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87777C-5637-4013-B6F6-0ABC2CA5B2E6}" type="doc">
      <dgm:prSet loTypeId="urn:microsoft.com/office/officeart/2005/8/layout/vList5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44E56DF6-B084-444F-BC58-57421EE5F5C0}">
      <dgm:prSet phldr="0"/>
      <dgm:spPr/>
      <dgm:t>
        <a:bodyPr/>
        <a:lstStyle/>
        <a:p>
          <a:pPr rtl="0"/>
          <a:r>
            <a:rPr lang="ko-KR" b="0" i="0" u="none" strike="noStrike" cap="none" baseline="0" noProof="0"/>
            <a:t>술자리와 같은 경우 </a:t>
          </a:r>
          <a:r>
            <a:rPr lang="en-US" altLang="ko-KR" b="0" i="0" u="none" strike="noStrike" cap="none" baseline="0" noProof="0"/>
            <a:t>n</a:t>
          </a:r>
          <a:r>
            <a:rPr lang="ko-KR" b="0" i="0" u="none" strike="noStrike" cap="none" baseline="0" noProof="0"/>
            <a:t>차까지 이어지기도 하기에 돈을 지불한 사람이 여러명이라면 계산이 복잡해진다</a:t>
          </a:r>
          <a:r>
            <a:rPr lang="en-US" altLang="ko-KR" b="0" i="0" u="none" strike="noStrike" cap="none" baseline="0" noProof="0"/>
            <a:t>.</a:t>
          </a:r>
          <a:r>
            <a:rPr lang="en-US" altLang="ko-KR" b="0" i="0" u="none" strike="noStrike" cap="none" baseline="0" noProof="0">
              <a:latin typeface="Avenir Next LT Pro"/>
            </a:rPr>
            <a:t> </a:t>
          </a:r>
          <a:endParaRPr lang="ko-KR" altLang="en-US" b="0" i="0" u="none" strike="noStrike" cap="none" baseline="0" noProof="0">
            <a:latin typeface="Avenir Next LT Pro"/>
          </a:endParaRPr>
        </a:p>
      </dgm:t>
    </dgm:pt>
    <dgm:pt modelId="{D38D23AC-416E-478A-B0A6-F4D8C8706E07}" type="parTrans" cxnId="{95D0420B-5289-4818-9321-2C8DB146CF0D}">
      <dgm:prSet/>
      <dgm:spPr/>
    </dgm:pt>
    <dgm:pt modelId="{3D19F288-0E6F-4F5F-AD11-3749022613E7}" type="sibTrans" cxnId="{95D0420B-5289-4818-9321-2C8DB146CF0D}">
      <dgm:prSet/>
      <dgm:spPr/>
    </dgm:pt>
    <dgm:pt modelId="{26C5955D-EA31-4413-A317-D9D3D60AE372}" type="pres">
      <dgm:prSet presAssocID="{8B87777C-5637-4013-B6F6-0ABC2CA5B2E6}" presName="Name0" presStyleCnt="0">
        <dgm:presLayoutVars>
          <dgm:dir/>
          <dgm:animLvl val="lvl"/>
          <dgm:resizeHandles val="exact"/>
        </dgm:presLayoutVars>
      </dgm:prSet>
      <dgm:spPr/>
    </dgm:pt>
    <dgm:pt modelId="{2BBF61BC-22FD-45EE-840F-F8656624C957}" type="pres">
      <dgm:prSet presAssocID="{44E56DF6-B084-444F-BC58-57421EE5F5C0}" presName="linNode" presStyleCnt="0"/>
      <dgm:spPr/>
    </dgm:pt>
    <dgm:pt modelId="{BE3F1754-4C45-40C4-93C5-3505C6B4CB31}" type="pres">
      <dgm:prSet presAssocID="{44E56DF6-B084-444F-BC58-57421EE5F5C0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95D0420B-5289-4818-9321-2C8DB146CF0D}" srcId="{8B87777C-5637-4013-B6F6-0ABC2CA5B2E6}" destId="{44E56DF6-B084-444F-BC58-57421EE5F5C0}" srcOrd="0" destOrd="0" parTransId="{D38D23AC-416E-478A-B0A6-F4D8C8706E07}" sibTransId="{3D19F288-0E6F-4F5F-AD11-3749022613E7}"/>
    <dgm:cxn modelId="{28FFD314-31E2-4EEE-9EF9-51808F66B154}" type="presOf" srcId="{8B87777C-5637-4013-B6F6-0ABC2CA5B2E6}" destId="{26C5955D-EA31-4413-A317-D9D3D60AE372}" srcOrd="0" destOrd="0" presId="urn:microsoft.com/office/officeart/2005/8/layout/vList5"/>
    <dgm:cxn modelId="{D0BFD954-3E79-4F71-A774-47FE397C564C}" type="presOf" srcId="{44E56DF6-B084-444F-BC58-57421EE5F5C0}" destId="{BE3F1754-4C45-40C4-93C5-3505C6B4CB31}" srcOrd="0" destOrd="0" presId="urn:microsoft.com/office/officeart/2005/8/layout/vList5"/>
    <dgm:cxn modelId="{AF19EF61-90BC-47C5-BE08-08288537DA6C}" type="presParOf" srcId="{26C5955D-EA31-4413-A317-D9D3D60AE372}" destId="{2BBF61BC-22FD-45EE-840F-F8656624C957}" srcOrd="0" destOrd="0" presId="urn:microsoft.com/office/officeart/2005/8/layout/vList5"/>
    <dgm:cxn modelId="{442B2946-9308-495E-A35D-B8111839DD48}" type="presParOf" srcId="{2BBF61BC-22FD-45EE-840F-F8656624C957}" destId="{BE3F1754-4C45-40C4-93C5-3505C6B4CB3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87777C-5637-4013-B6F6-0ABC2CA5B2E6}" type="doc">
      <dgm:prSet loTypeId="urn:microsoft.com/office/officeart/2005/8/layout/vList5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0308096-26D4-4AB0-B0F5-E23EA035A621}">
      <dgm:prSet phldr="0"/>
      <dgm:spPr/>
      <dgm:t>
        <a:bodyPr/>
        <a:lstStyle/>
        <a:p>
          <a:pPr rtl="0"/>
          <a:r>
            <a:rPr lang="ko-KR" altLang="en-US" b="0" i="0" u="none" strike="noStrike" cap="none" baseline="0" noProof="0">
              <a:latin typeface="Avenir Next LT Pro"/>
            </a:rPr>
            <a:t>힘들게 약속장소를 잡은 후 모임이 끝나고 생기는 불편함</a:t>
          </a:r>
        </a:p>
      </dgm:t>
    </dgm:pt>
    <dgm:pt modelId="{A87F639B-9418-4054-A578-3D170057FA5D}" type="parTrans" cxnId="{2376535D-0D6E-4D81-8EAB-8793D310F296}">
      <dgm:prSet/>
      <dgm:spPr/>
    </dgm:pt>
    <dgm:pt modelId="{A90B4266-59EA-412C-9B70-C059A2BB62B7}" type="sibTrans" cxnId="{2376535D-0D6E-4D81-8EAB-8793D310F296}">
      <dgm:prSet/>
      <dgm:spPr/>
    </dgm:pt>
    <dgm:pt modelId="{26C5955D-EA31-4413-A317-D9D3D60AE372}" type="pres">
      <dgm:prSet presAssocID="{8B87777C-5637-4013-B6F6-0ABC2CA5B2E6}" presName="Name0" presStyleCnt="0">
        <dgm:presLayoutVars>
          <dgm:dir/>
          <dgm:animLvl val="lvl"/>
          <dgm:resizeHandles val="exact"/>
        </dgm:presLayoutVars>
      </dgm:prSet>
      <dgm:spPr/>
    </dgm:pt>
    <dgm:pt modelId="{86997749-A882-4168-AB25-70072FE2BBE4}" type="pres">
      <dgm:prSet presAssocID="{E0308096-26D4-4AB0-B0F5-E23EA035A621}" presName="linNode" presStyleCnt="0"/>
      <dgm:spPr/>
    </dgm:pt>
    <dgm:pt modelId="{186FC4A7-5716-46BE-B186-B52D7D566CCA}" type="pres">
      <dgm:prSet presAssocID="{E0308096-26D4-4AB0-B0F5-E23EA035A621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28FFD314-31E2-4EEE-9EF9-51808F66B154}" type="presOf" srcId="{8B87777C-5637-4013-B6F6-0ABC2CA5B2E6}" destId="{26C5955D-EA31-4413-A317-D9D3D60AE372}" srcOrd="0" destOrd="0" presId="urn:microsoft.com/office/officeart/2005/8/layout/vList5"/>
    <dgm:cxn modelId="{2376535D-0D6E-4D81-8EAB-8793D310F296}" srcId="{8B87777C-5637-4013-B6F6-0ABC2CA5B2E6}" destId="{E0308096-26D4-4AB0-B0F5-E23EA035A621}" srcOrd="0" destOrd="0" parTransId="{A87F639B-9418-4054-A578-3D170057FA5D}" sibTransId="{A90B4266-59EA-412C-9B70-C059A2BB62B7}"/>
    <dgm:cxn modelId="{75ECBC70-CF79-46B0-9E6B-0651BE80543C}" type="presOf" srcId="{E0308096-26D4-4AB0-B0F5-E23EA035A621}" destId="{186FC4A7-5716-46BE-B186-B52D7D566CCA}" srcOrd="0" destOrd="0" presId="urn:microsoft.com/office/officeart/2005/8/layout/vList5"/>
    <dgm:cxn modelId="{30887869-E9FC-4D57-BE04-5D3FF2894FEA}" type="presParOf" srcId="{26C5955D-EA31-4413-A317-D9D3D60AE372}" destId="{86997749-A882-4168-AB25-70072FE2BBE4}" srcOrd="0" destOrd="0" presId="urn:microsoft.com/office/officeart/2005/8/layout/vList5"/>
    <dgm:cxn modelId="{0C4F2B76-5624-4BFA-963E-BD594238AD26}" type="presParOf" srcId="{86997749-A882-4168-AB25-70072FE2BBE4}" destId="{186FC4A7-5716-46BE-B186-B52D7D566CC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02F6B8-8F46-42E5-B1B8-3474947C54DD}">
      <dgm:prSet/>
      <dgm:spPr/>
      <dgm:t>
        <a:bodyPr/>
        <a:lstStyle/>
        <a:p>
          <a:pPr rtl="0"/>
          <a:r>
            <a:rPr lang="ko-KR"/>
            <a:t>친구들과 만날 때 생길 수 있는 불편한 사항들을 해결해보자 하였다</a:t>
          </a:r>
          <a:r>
            <a:rPr lang="en-US"/>
            <a:t>.</a:t>
          </a:r>
          <a:r>
            <a:rPr lang="en-US">
              <a:latin typeface="Avenir Next LT Pro"/>
            </a:rPr>
            <a:t> </a:t>
          </a:r>
        </a:p>
      </dgm:t>
    </dgm:pt>
    <dgm:pt modelId="{7787C69D-495D-4DFB-B397-8F436EEDBDB7}" type="parTrans" cxnId="{BAC20540-9954-4102-AA67-D444A317757E}">
      <dgm:prSet/>
      <dgm:spPr/>
      <dgm:t>
        <a:bodyPr/>
        <a:lstStyle/>
        <a:p>
          <a:endParaRPr lang="en-US"/>
        </a:p>
      </dgm:t>
    </dgm:pt>
    <dgm:pt modelId="{D68AD6EF-B921-4CF9-9DA0-15C179C3F0CC}" type="sibTrans" cxnId="{BAC20540-9954-4102-AA67-D444A317757E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363EAB4-8A8D-4388-B465-99D714265ECA}">
      <dgm:prSet phldr="0"/>
      <dgm:spPr/>
      <dgm:t>
        <a:bodyPr/>
        <a:lstStyle/>
        <a:p>
          <a:pPr rtl="0"/>
          <a:r>
            <a:rPr lang="en-US" altLang="ko-KR" err="1">
              <a:latin typeface="Avenir Next LT Pro"/>
            </a:rPr>
            <a:t>현대사회의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떠오르는</a:t>
          </a:r>
          <a:r>
            <a:rPr lang="en-US" altLang="ko-KR">
              <a:latin typeface="Avenir Next LT Pro"/>
            </a:rPr>
            <a:t> </a:t>
          </a:r>
          <a:r>
            <a:rPr lang="en-US" altLang="ko-KR" err="1">
              <a:latin typeface="Avenir Next LT Pro"/>
            </a:rPr>
            <a:t>문제점인</a:t>
          </a:r>
          <a:r>
            <a:rPr lang="en-US" altLang="ko-KR">
              <a:latin typeface="Avenir Next LT Pro"/>
            </a:rPr>
            <a:t> </a:t>
          </a:r>
          <a:r>
            <a:rPr lang="ko-KR" altLang="en-US"/>
            <a:t>미세먼지를 측정하는 </a:t>
          </a:r>
          <a:r>
            <a:rPr lang="ko-KR" altLang="en-US">
              <a:latin typeface="Avenir Next LT Pro"/>
            </a:rPr>
            <a:t>기</a:t>
          </a:r>
          <a:r>
            <a:rPr lang="ko-KR" altLang="en-US"/>
            <a:t> </a:t>
          </a:r>
          <a:r>
            <a:rPr lang="ko-KR" altLang="en-US">
              <a:latin typeface="Avenir Next LT Pro"/>
            </a:rPr>
            <a:t>능을 추가해 실내</a:t>
          </a:r>
          <a:r>
            <a:rPr lang="ko-KR" altLang="en-US"/>
            <a:t> 및 실외의 장소를 </a:t>
          </a:r>
          <a:r>
            <a:rPr lang="ko-KR" altLang="en-US">
              <a:latin typeface="Avenir Next LT Pro"/>
            </a:rPr>
            <a:t>추천하고자 함</a:t>
          </a:r>
          <a:endParaRPr lang="ko-KR" altLang="en-US"/>
        </a:p>
      </dgm:t>
    </dgm:pt>
    <dgm:pt modelId="{58B1B487-BC08-4220-B2AE-79508F2CF5A7}" type="parTrans" cxnId="{6D66D997-19BB-4511-9DBD-9962D6EFBB60}">
      <dgm:prSet/>
      <dgm:spPr/>
      <dgm:t>
        <a:bodyPr/>
        <a:lstStyle/>
        <a:p>
          <a:endParaRPr lang="en-US"/>
        </a:p>
      </dgm:t>
    </dgm:pt>
    <dgm:pt modelId="{D3A64463-DCFD-41D7-BB30-5A7EE24A9655}" type="sibTrans" cxnId="{6D66D997-19BB-4511-9DBD-9962D6EFBB60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F2B1227-6110-4283-B87A-84A48F7F961F}">
      <dgm:prSet phldr="0"/>
      <dgm:spPr/>
      <dgm:t>
        <a:bodyPr/>
        <a:lstStyle/>
        <a:p>
          <a:pPr rtl="0"/>
          <a:r>
            <a:rPr lang="en-US" altLang="ko-KR" err="1">
              <a:latin typeface="Avenir Next LT Pro"/>
            </a:rPr>
            <a:t>모임</a:t>
          </a:r>
          <a:r>
            <a:rPr lang="en-US" altLang="ko-KR">
              <a:latin typeface="Avenir Next LT Pro"/>
            </a:rPr>
            <a:t>, </a:t>
          </a:r>
          <a:r>
            <a:rPr lang="en-US" altLang="ko-KR" err="1">
              <a:latin typeface="Avenir Next LT Pro"/>
            </a:rPr>
            <a:t>약속</a:t>
          </a:r>
          <a:r>
            <a:rPr lang="en-US" altLang="ko-KR">
              <a:latin typeface="Avenir Next LT Pro"/>
            </a:rPr>
            <a:t> 시 </a:t>
          </a:r>
          <a:r>
            <a:rPr lang="en-US" altLang="ko-KR" err="1">
              <a:latin typeface="Avenir Next LT Pro"/>
            </a:rPr>
            <a:t>사용할</a:t>
          </a:r>
          <a:r>
            <a:rPr lang="en-US" altLang="ko-KR">
              <a:latin typeface="Avenir Next LT Pro"/>
            </a:rPr>
            <a:t> 수 </a:t>
          </a:r>
          <a:r>
            <a:rPr lang="en-US" altLang="ko-KR" err="1">
              <a:latin typeface="Avenir Next LT Pro"/>
            </a:rPr>
            <a:t>있는</a:t>
          </a:r>
          <a:r>
            <a:rPr lang="en-US" altLang="ko-KR">
              <a:latin typeface="Avenir Next LT Pro"/>
            </a:rPr>
            <a:t> </a:t>
          </a:r>
          <a:r>
            <a:rPr lang="en-US" altLang="ko-KR" err="1">
              <a:latin typeface="Avenir Next LT Pro"/>
            </a:rPr>
            <a:t>하나의</a:t>
          </a:r>
          <a:r>
            <a:rPr lang="en-US" altLang="ko-KR">
              <a:latin typeface="Avenir Next LT Pro"/>
            </a:rPr>
            <a:t> </a:t>
          </a:r>
          <a:r>
            <a:rPr lang="en-US" altLang="ko-KR" err="1">
              <a:latin typeface="Avenir Next LT Pro"/>
            </a:rPr>
            <a:t>어플리케이션을</a:t>
          </a:r>
          <a:r>
            <a:rPr lang="en-US" altLang="ko-KR">
              <a:latin typeface="Avenir Next LT Pro"/>
            </a:rPr>
            <a:t> 개발하고자 함</a:t>
          </a:r>
          <a:endParaRPr lang="en-US" altLang="ko-KR"/>
        </a:p>
      </dgm:t>
    </dgm:pt>
    <dgm:pt modelId="{3CD8B497-0F29-4EA4-A37E-AF93FCF670F6}" type="parTrans" cxnId="{E7CE7BF7-E341-40BF-81C3-24B99900BFD0}">
      <dgm:prSet/>
      <dgm:spPr/>
      <dgm:t>
        <a:bodyPr/>
        <a:lstStyle/>
        <a:p>
          <a:endParaRPr lang="en-US"/>
        </a:p>
      </dgm:t>
    </dgm:pt>
    <dgm:pt modelId="{B9BB52CE-8161-479E-AD2F-5E6A17EEA02E}" type="sibTrans" cxnId="{E7CE7BF7-E341-40BF-81C3-24B99900BFD0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6ED95D6F-3F9C-45F5-AE5C-10947AE7D912}">
      <dgm:prSet phldr="0"/>
      <dgm:spPr/>
      <dgm:t>
        <a:bodyPr/>
        <a:lstStyle/>
        <a:p>
          <a:pPr rtl="0"/>
          <a:r>
            <a:rPr lang="ko-KR" altLang="en-US" b="1">
              <a:latin typeface="Avenir Next LT Pro"/>
            </a:rPr>
            <a:t>프로젝트 완료 이후에도 보완점을 찾고 기능을 추가해 </a:t>
          </a:r>
          <a:r>
            <a:rPr lang="ko-KR" altLang="en-US" b="0"/>
            <a:t>종합</a:t>
          </a:r>
          <a:r>
            <a:rPr lang="en-US" altLang="ko-KR" b="0"/>
            <a:t> </a:t>
          </a:r>
          <a:r>
            <a:rPr lang="ko-KR" altLang="en-US" b="0"/>
            <a:t>멀티</a:t>
          </a:r>
          <a:r>
            <a:rPr lang="en-US" altLang="ko-KR" b="0"/>
            <a:t> </a:t>
          </a:r>
          <a:r>
            <a:rPr lang="ko-KR" altLang="en-US" b="0"/>
            <a:t>어플리케이션을</a:t>
          </a:r>
          <a:r>
            <a:rPr lang="en-US" altLang="ko-KR" b="0"/>
            <a:t> </a:t>
          </a:r>
          <a:r>
            <a:rPr lang="ko-KR" altLang="en-US" b="0">
              <a:latin typeface="Avenir Next LT Pro"/>
            </a:rPr>
            <a:t>개발</a:t>
          </a:r>
          <a:endParaRPr lang="en-US" altLang="ko-KR" b="0"/>
        </a:p>
      </dgm:t>
    </dgm:pt>
    <dgm:pt modelId="{B71D6549-EC40-4F3D-BB14-18A7AA959DF7}" type="parTrans" cxnId="{BEEC686D-9708-4D7D-A8B9-6027C571394B}">
      <dgm:prSet/>
      <dgm:spPr/>
      <dgm:t>
        <a:bodyPr/>
        <a:lstStyle/>
        <a:p>
          <a:endParaRPr lang="en-US"/>
        </a:p>
      </dgm:t>
    </dgm:pt>
    <dgm:pt modelId="{10934C5B-DC33-44F1-8EE7-BEAE438C769A}" type="sibTrans" cxnId="{BEEC686D-9708-4D7D-A8B9-6027C571394B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31DD99CB-B7C5-4A44-9882-DEE6109DA621}">
      <dgm:prSet phldr="0"/>
      <dgm:spPr/>
      <dgm:t>
        <a:bodyPr/>
        <a:lstStyle/>
        <a:p>
          <a:pPr rtl="0" latinLnBrk="1"/>
          <a:r>
            <a:rPr lang="ko-KR" altLang="en-US">
              <a:latin typeface="Avenir Next LT Pro"/>
            </a:rPr>
            <a:t>중간지점으로 </a:t>
          </a:r>
          <a:r>
            <a:rPr lang="ko-KR"/>
            <a:t>약속장소를 </a:t>
          </a:r>
          <a:r>
            <a:rPr lang="ko-KR" altLang="en-US">
              <a:latin typeface="Avenir Next LT Pro"/>
            </a:rPr>
            <a:t>찾아주는 기능과 더치페이 기능을 개발하고자 함</a:t>
          </a:r>
          <a:endParaRPr lang="en-US" altLang="ko-KR"/>
        </a:p>
      </dgm:t>
    </dgm:pt>
    <dgm:pt modelId="{98BC8CD1-E00D-4993-967F-46B1C0776137}" type="parTrans" cxnId="{CD8FFEFC-496E-4571-90A1-C5127F4EA5CE}">
      <dgm:prSet/>
      <dgm:spPr/>
    </dgm:pt>
    <dgm:pt modelId="{27BB5D02-D2A8-40D7-876C-9A1D27C31C44}" type="sibTrans" cxnId="{CD8FFEFC-496E-4571-90A1-C5127F4EA5CE}">
      <dgm:prSet phldrT="02"/>
      <dgm:spPr/>
      <dgm:t>
        <a:bodyPr/>
        <a:lstStyle/>
        <a:p>
          <a:pPr latinLnBrk="1"/>
          <a:r>
            <a:rPr lang="ko-KR" altLang="en-US"/>
            <a:t>02</a:t>
          </a:r>
        </a:p>
      </dgm:t>
    </dgm:pt>
    <dgm:pt modelId="{377BD2A6-D32A-49BE-8B81-FE0854DED074}" type="pres">
      <dgm:prSet presAssocID="{D5268488-6E99-4D20-AF4E-CC64DE471CBA}" presName="Name0" presStyleCnt="0">
        <dgm:presLayoutVars>
          <dgm:animLvl val="lvl"/>
          <dgm:resizeHandles val="exact"/>
        </dgm:presLayoutVars>
      </dgm:prSet>
      <dgm:spPr/>
    </dgm:pt>
    <dgm:pt modelId="{6A55AA3B-3291-43CC-A1C6-5CB06096A8F2}" type="pres">
      <dgm:prSet presAssocID="{1802F6B8-8F46-42E5-B1B8-3474947C54DD}" presName="compositeNode" presStyleCnt="0">
        <dgm:presLayoutVars>
          <dgm:bulletEnabled val="1"/>
        </dgm:presLayoutVars>
      </dgm:prSet>
      <dgm:spPr/>
    </dgm:pt>
    <dgm:pt modelId="{65EE4CE1-5BA9-4CAA-9077-A652E49DDD43}" type="pres">
      <dgm:prSet presAssocID="{1802F6B8-8F46-42E5-B1B8-3474947C54DD}" presName="bgRect" presStyleLbl="alignNode1" presStyleIdx="0" presStyleCnt="5"/>
      <dgm:spPr/>
    </dgm:pt>
    <dgm:pt modelId="{25311647-D5C6-4CC8-870A-2819659FD925}" type="pres">
      <dgm:prSet presAssocID="{D68AD6EF-B921-4CF9-9DA0-15C179C3F0CC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D2721459-F4B6-4B38-9412-AF8BDD127CD5}" type="pres">
      <dgm:prSet presAssocID="{1802F6B8-8F46-42E5-B1B8-3474947C54DD}" presName="nodeRect" presStyleLbl="alignNode1" presStyleIdx="0" presStyleCnt="5">
        <dgm:presLayoutVars>
          <dgm:bulletEnabled val="1"/>
        </dgm:presLayoutVars>
      </dgm:prSet>
      <dgm:spPr/>
    </dgm:pt>
    <dgm:pt modelId="{28E95D98-F766-4A3F-B44F-A48D39DBADC4}" type="pres">
      <dgm:prSet presAssocID="{D68AD6EF-B921-4CF9-9DA0-15C179C3F0CC}" presName="sibTrans" presStyleCnt="0"/>
      <dgm:spPr/>
    </dgm:pt>
    <dgm:pt modelId="{A4E76D23-E220-4962-A173-B39D3E2FC7C3}" type="pres">
      <dgm:prSet presAssocID="{31DD99CB-B7C5-4A44-9882-DEE6109DA621}" presName="compositeNode" presStyleCnt="0">
        <dgm:presLayoutVars>
          <dgm:bulletEnabled val="1"/>
        </dgm:presLayoutVars>
      </dgm:prSet>
      <dgm:spPr/>
    </dgm:pt>
    <dgm:pt modelId="{D9CC9788-A98D-4EAE-88FC-7CD00A388907}" type="pres">
      <dgm:prSet presAssocID="{31DD99CB-B7C5-4A44-9882-DEE6109DA621}" presName="bgRect" presStyleLbl="alignNode1" presStyleIdx="1" presStyleCnt="5"/>
      <dgm:spPr/>
    </dgm:pt>
    <dgm:pt modelId="{410F97BE-4FAA-4073-B918-D3BB49E0C0C0}" type="pres">
      <dgm:prSet presAssocID="{27BB5D02-D2A8-40D7-876C-9A1D27C31C44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9266969B-563B-4D23-872C-DF5CBF9899B3}" type="pres">
      <dgm:prSet presAssocID="{31DD99CB-B7C5-4A44-9882-DEE6109DA621}" presName="nodeRect" presStyleLbl="alignNode1" presStyleIdx="1" presStyleCnt="5">
        <dgm:presLayoutVars>
          <dgm:bulletEnabled val="1"/>
        </dgm:presLayoutVars>
      </dgm:prSet>
      <dgm:spPr/>
    </dgm:pt>
    <dgm:pt modelId="{60F47E06-E1E9-4A58-95D0-0F791385F6D4}" type="pres">
      <dgm:prSet presAssocID="{27BB5D02-D2A8-40D7-876C-9A1D27C31C44}" presName="sibTrans" presStyleCnt="0"/>
      <dgm:spPr/>
    </dgm:pt>
    <dgm:pt modelId="{29A3FEDA-068E-472E-9C68-8FB55994DD34}" type="pres">
      <dgm:prSet presAssocID="{8363EAB4-8A8D-4388-B465-99D714265ECA}" presName="compositeNode" presStyleCnt="0">
        <dgm:presLayoutVars>
          <dgm:bulletEnabled val="1"/>
        </dgm:presLayoutVars>
      </dgm:prSet>
      <dgm:spPr/>
    </dgm:pt>
    <dgm:pt modelId="{CADFDD0A-C099-4726-BF58-F96390195F4D}" type="pres">
      <dgm:prSet presAssocID="{8363EAB4-8A8D-4388-B465-99D714265ECA}" presName="bgRect" presStyleLbl="alignNode1" presStyleIdx="2" presStyleCnt="5"/>
      <dgm:spPr/>
    </dgm:pt>
    <dgm:pt modelId="{DA0F156E-A49D-4896-9724-FDF2C8486155}" type="pres">
      <dgm:prSet presAssocID="{D3A64463-DCFD-41D7-BB30-5A7EE24A9655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FCD12943-3374-4340-8997-699C555CB013}" type="pres">
      <dgm:prSet presAssocID="{8363EAB4-8A8D-4388-B465-99D714265ECA}" presName="nodeRect" presStyleLbl="alignNode1" presStyleIdx="2" presStyleCnt="5">
        <dgm:presLayoutVars>
          <dgm:bulletEnabled val="1"/>
        </dgm:presLayoutVars>
      </dgm:prSet>
      <dgm:spPr/>
    </dgm:pt>
    <dgm:pt modelId="{0B80A0E4-BE64-451B-82F1-4986CEF6BD77}" type="pres">
      <dgm:prSet presAssocID="{D3A64463-DCFD-41D7-BB30-5A7EE24A9655}" presName="sibTrans" presStyleCnt="0"/>
      <dgm:spPr/>
    </dgm:pt>
    <dgm:pt modelId="{FFD6EB62-334A-475B-B78F-0A2CF3EE75E4}" type="pres">
      <dgm:prSet presAssocID="{5F2B1227-6110-4283-B87A-84A48F7F961F}" presName="compositeNode" presStyleCnt="0">
        <dgm:presLayoutVars>
          <dgm:bulletEnabled val="1"/>
        </dgm:presLayoutVars>
      </dgm:prSet>
      <dgm:spPr/>
    </dgm:pt>
    <dgm:pt modelId="{9F0971D4-7721-4E97-A54E-22B13143CD09}" type="pres">
      <dgm:prSet presAssocID="{5F2B1227-6110-4283-B87A-84A48F7F961F}" presName="bgRect" presStyleLbl="alignNode1" presStyleIdx="3" presStyleCnt="5"/>
      <dgm:spPr/>
    </dgm:pt>
    <dgm:pt modelId="{774021F4-41E7-4229-9EBA-700CC9AFC050}" type="pres">
      <dgm:prSet presAssocID="{B9BB52CE-8161-479E-AD2F-5E6A17EEA02E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C3E0832E-ABB9-4B9A-9C16-B6A62461861E}" type="pres">
      <dgm:prSet presAssocID="{5F2B1227-6110-4283-B87A-84A48F7F961F}" presName="nodeRect" presStyleLbl="alignNode1" presStyleIdx="3" presStyleCnt="5">
        <dgm:presLayoutVars>
          <dgm:bulletEnabled val="1"/>
        </dgm:presLayoutVars>
      </dgm:prSet>
      <dgm:spPr/>
    </dgm:pt>
    <dgm:pt modelId="{CA3C5C45-3464-4A87-9680-9FA403613824}" type="pres">
      <dgm:prSet presAssocID="{B9BB52CE-8161-479E-AD2F-5E6A17EEA02E}" presName="sibTrans" presStyleCnt="0"/>
      <dgm:spPr/>
    </dgm:pt>
    <dgm:pt modelId="{0C0D35F3-1DCB-4AC6-A2F7-97D2D415FE5F}" type="pres">
      <dgm:prSet presAssocID="{6ED95D6F-3F9C-45F5-AE5C-10947AE7D912}" presName="compositeNode" presStyleCnt="0">
        <dgm:presLayoutVars>
          <dgm:bulletEnabled val="1"/>
        </dgm:presLayoutVars>
      </dgm:prSet>
      <dgm:spPr/>
    </dgm:pt>
    <dgm:pt modelId="{0CDC30DA-0625-4EA8-8532-1998F4651561}" type="pres">
      <dgm:prSet presAssocID="{6ED95D6F-3F9C-45F5-AE5C-10947AE7D912}" presName="bgRect" presStyleLbl="alignNode1" presStyleIdx="4" presStyleCnt="5"/>
      <dgm:spPr/>
    </dgm:pt>
    <dgm:pt modelId="{469D889E-2422-46DE-B202-C5C8890204FE}" type="pres">
      <dgm:prSet presAssocID="{10934C5B-DC33-44F1-8EE7-BEAE438C769A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AD25364-CC19-402F-8C15-FD8F2207F476}" type="pres">
      <dgm:prSet presAssocID="{6ED95D6F-3F9C-45F5-AE5C-10947AE7D912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20750E03-5734-4EC9-83FD-04057C9370BC}" type="presOf" srcId="{31DD99CB-B7C5-4A44-9882-DEE6109DA621}" destId="{D9CC9788-A98D-4EAE-88FC-7CD00A388907}" srcOrd="0" destOrd="0" presId="urn:microsoft.com/office/officeart/2016/7/layout/LinearBlockProcessNumbered"/>
    <dgm:cxn modelId="{FFF04207-B37D-42D5-A6B3-14FE69E94CF0}" type="presOf" srcId="{D68AD6EF-B921-4CF9-9DA0-15C179C3F0CC}" destId="{25311647-D5C6-4CC8-870A-2819659FD925}" srcOrd="0" destOrd="0" presId="urn:microsoft.com/office/officeart/2016/7/layout/LinearBlockProcessNumbered"/>
    <dgm:cxn modelId="{69284427-72AB-4BE4-8BE2-C89B261BAA70}" type="presOf" srcId="{1802F6B8-8F46-42E5-B1B8-3474947C54DD}" destId="{D2721459-F4B6-4B38-9412-AF8BDD127CD5}" srcOrd="1" destOrd="0" presId="urn:microsoft.com/office/officeart/2016/7/layout/LinearBlockProcessNumbered"/>
    <dgm:cxn modelId="{BAC20540-9954-4102-AA67-D444A317757E}" srcId="{D5268488-6E99-4D20-AF4E-CC64DE471CBA}" destId="{1802F6B8-8F46-42E5-B1B8-3474947C54DD}" srcOrd="0" destOrd="0" parTransId="{7787C69D-495D-4DFB-B397-8F436EEDBDB7}" sibTransId="{D68AD6EF-B921-4CF9-9DA0-15C179C3F0CC}"/>
    <dgm:cxn modelId="{949E1941-7177-4CBD-945A-6D3DDC39A9A0}" type="presOf" srcId="{1802F6B8-8F46-42E5-B1B8-3474947C54DD}" destId="{65EE4CE1-5BA9-4CAA-9077-A652E49DDD43}" srcOrd="0" destOrd="0" presId="urn:microsoft.com/office/officeart/2016/7/layout/LinearBlockProcessNumbered"/>
    <dgm:cxn modelId="{08BB5662-6DC8-4359-A400-05A0AEC97A83}" type="presOf" srcId="{27BB5D02-D2A8-40D7-876C-9A1D27C31C44}" destId="{410F97BE-4FAA-4073-B918-D3BB49E0C0C0}" srcOrd="0" destOrd="0" presId="urn:microsoft.com/office/officeart/2016/7/layout/LinearBlockProcessNumbered"/>
    <dgm:cxn modelId="{00A51B64-7093-4DB4-80E5-2962DF60D59B}" type="presOf" srcId="{31DD99CB-B7C5-4A44-9882-DEE6109DA621}" destId="{9266969B-563B-4D23-872C-DF5CBF9899B3}" srcOrd="1" destOrd="0" presId="urn:microsoft.com/office/officeart/2016/7/layout/LinearBlockProcessNumbered"/>
    <dgm:cxn modelId="{BEEC686D-9708-4D7D-A8B9-6027C571394B}" srcId="{D5268488-6E99-4D20-AF4E-CC64DE471CBA}" destId="{6ED95D6F-3F9C-45F5-AE5C-10947AE7D912}" srcOrd="4" destOrd="0" parTransId="{B71D6549-EC40-4F3D-BB14-18A7AA959DF7}" sibTransId="{10934C5B-DC33-44F1-8EE7-BEAE438C769A}"/>
    <dgm:cxn modelId="{D2E2DA84-3D60-4671-AB3F-497F29DBF4A1}" type="presOf" srcId="{10934C5B-DC33-44F1-8EE7-BEAE438C769A}" destId="{469D889E-2422-46DE-B202-C5C8890204FE}" srcOrd="0" destOrd="0" presId="urn:microsoft.com/office/officeart/2016/7/layout/LinearBlockProcessNumbered"/>
    <dgm:cxn modelId="{8823D686-6ED4-4EA8-B337-9A9CE37D3B9E}" type="presOf" srcId="{8363EAB4-8A8D-4388-B465-99D714265ECA}" destId="{FCD12943-3374-4340-8997-699C555CB013}" srcOrd="1" destOrd="0" presId="urn:microsoft.com/office/officeart/2016/7/layout/LinearBlockProcessNumbered"/>
    <dgm:cxn modelId="{EA7C688F-5F47-436C-AC49-7A4B61CA2863}" type="presOf" srcId="{B9BB52CE-8161-479E-AD2F-5E6A17EEA02E}" destId="{774021F4-41E7-4229-9EBA-700CC9AFC050}" srcOrd="0" destOrd="0" presId="urn:microsoft.com/office/officeart/2016/7/layout/LinearBlockProcessNumbered"/>
    <dgm:cxn modelId="{26B85A93-5790-436A-BFFE-2C63B962462E}" type="presOf" srcId="{6ED95D6F-3F9C-45F5-AE5C-10947AE7D912}" destId="{2AD25364-CC19-402F-8C15-FD8F2207F476}" srcOrd="1" destOrd="0" presId="urn:microsoft.com/office/officeart/2016/7/layout/LinearBlockProcessNumbered"/>
    <dgm:cxn modelId="{6D66D997-19BB-4511-9DBD-9962D6EFBB60}" srcId="{D5268488-6E99-4D20-AF4E-CC64DE471CBA}" destId="{8363EAB4-8A8D-4388-B465-99D714265ECA}" srcOrd="2" destOrd="0" parTransId="{58B1B487-BC08-4220-B2AE-79508F2CF5A7}" sibTransId="{D3A64463-DCFD-41D7-BB30-5A7EE24A9655}"/>
    <dgm:cxn modelId="{B360CBC5-42FA-40E6-B03B-3032F8EC072E}" type="presOf" srcId="{D5268488-6E99-4D20-AF4E-CC64DE471CBA}" destId="{377BD2A6-D32A-49BE-8B81-FE0854DED074}" srcOrd="0" destOrd="0" presId="urn:microsoft.com/office/officeart/2016/7/layout/LinearBlockProcessNumbered"/>
    <dgm:cxn modelId="{2DD155C7-B8FB-48C9-92D5-022F27D3FFFD}" type="presOf" srcId="{6ED95D6F-3F9C-45F5-AE5C-10947AE7D912}" destId="{0CDC30DA-0625-4EA8-8532-1998F4651561}" srcOrd="0" destOrd="0" presId="urn:microsoft.com/office/officeart/2016/7/layout/LinearBlockProcessNumbered"/>
    <dgm:cxn modelId="{AE0FB1D1-CD93-488E-8F95-CA21761E0522}" type="presOf" srcId="{8363EAB4-8A8D-4388-B465-99D714265ECA}" destId="{CADFDD0A-C099-4726-BF58-F96390195F4D}" srcOrd="0" destOrd="0" presId="urn:microsoft.com/office/officeart/2016/7/layout/LinearBlockProcessNumbered"/>
    <dgm:cxn modelId="{BD149FD7-8330-450C-8C81-16C7FD69120E}" type="presOf" srcId="{5F2B1227-6110-4283-B87A-84A48F7F961F}" destId="{C3E0832E-ABB9-4B9A-9C16-B6A62461861E}" srcOrd="1" destOrd="0" presId="urn:microsoft.com/office/officeart/2016/7/layout/LinearBlockProcessNumbered"/>
    <dgm:cxn modelId="{659AC5F2-E240-460E-A47F-99709A573B06}" type="presOf" srcId="{5F2B1227-6110-4283-B87A-84A48F7F961F}" destId="{9F0971D4-7721-4E97-A54E-22B13143CD09}" srcOrd="0" destOrd="0" presId="urn:microsoft.com/office/officeart/2016/7/layout/LinearBlockProcessNumbered"/>
    <dgm:cxn modelId="{E7CE7BF7-E341-40BF-81C3-24B99900BFD0}" srcId="{D5268488-6E99-4D20-AF4E-CC64DE471CBA}" destId="{5F2B1227-6110-4283-B87A-84A48F7F961F}" srcOrd="3" destOrd="0" parTransId="{3CD8B497-0F29-4EA4-A37E-AF93FCF670F6}" sibTransId="{B9BB52CE-8161-479E-AD2F-5E6A17EEA02E}"/>
    <dgm:cxn modelId="{8A99A7F7-5855-485F-982F-54333B0CD5E8}" type="presOf" srcId="{D3A64463-DCFD-41D7-BB30-5A7EE24A9655}" destId="{DA0F156E-A49D-4896-9724-FDF2C8486155}" srcOrd="0" destOrd="0" presId="urn:microsoft.com/office/officeart/2016/7/layout/LinearBlockProcessNumbered"/>
    <dgm:cxn modelId="{CD8FFEFC-496E-4571-90A1-C5127F4EA5CE}" srcId="{D5268488-6E99-4D20-AF4E-CC64DE471CBA}" destId="{31DD99CB-B7C5-4A44-9882-DEE6109DA621}" srcOrd="1" destOrd="0" parTransId="{98BC8CD1-E00D-4993-967F-46B1C0776137}" sibTransId="{27BB5D02-D2A8-40D7-876C-9A1D27C31C44}"/>
    <dgm:cxn modelId="{AEF130C1-941A-466D-9D80-2700547863AE}" type="presParOf" srcId="{377BD2A6-D32A-49BE-8B81-FE0854DED074}" destId="{6A55AA3B-3291-43CC-A1C6-5CB06096A8F2}" srcOrd="0" destOrd="0" presId="urn:microsoft.com/office/officeart/2016/7/layout/LinearBlockProcessNumbered"/>
    <dgm:cxn modelId="{820D1E78-1C5E-4EF9-B2C1-43C6DC500549}" type="presParOf" srcId="{6A55AA3B-3291-43CC-A1C6-5CB06096A8F2}" destId="{65EE4CE1-5BA9-4CAA-9077-A652E49DDD43}" srcOrd="0" destOrd="0" presId="urn:microsoft.com/office/officeart/2016/7/layout/LinearBlockProcessNumbered"/>
    <dgm:cxn modelId="{5F4CC5F1-67CC-484E-9F9A-51EE8271FA3E}" type="presParOf" srcId="{6A55AA3B-3291-43CC-A1C6-5CB06096A8F2}" destId="{25311647-D5C6-4CC8-870A-2819659FD925}" srcOrd="1" destOrd="0" presId="urn:microsoft.com/office/officeart/2016/7/layout/LinearBlockProcessNumbered"/>
    <dgm:cxn modelId="{81B4E643-358A-4E11-9B78-CFFAEA47A8AF}" type="presParOf" srcId="{6A55AA3B-3291-43CC-A1C6-5CB06096A8F2}" destId="{D2721459-F4B6-4B38-9412-AF8BDD127CD5}" srcOrd="2" destOrd="0" presId="urn:microsoft.com/office/officeart/2016/7/layout/LinearBlockProcessNumbered"/>
    <dgm:cxn modelId="{21B0083E-A0AC-41E2-A3D4-14511F70DA36}" type="presParOf" srcId="{377BD2A6-D32A-49BE-8B81-FE0854DED074}" destId="{28E95D98-F766-4A3F-B44F-A48D39DBADC4}" srcOrd="1" destOrd="0" presId="urn:microsoft.com/office/officeart/2016/7/layout/LinearBlockProcessNumbered"/>
    <dgm:cxn modelId="{420402B1-A0C0-4F6D-B331-4981379F4AC5}" type="presParOf" srcId="{377BD2A6-D32A-49BE-8B81-FE0854DED074}" destId="{A4E76D23-E220-4962-A173-B39D3E2FC7C3}" srcOrd="2" destOrd="0" presId="urn:microsoft.com/office/officeart/2016/7/layout/LinearBlockProcessNumbered"/>
    <dgm:cxn modelId="{AAE288A8-AC31-4476-BD29-C4AFCA75CC0F}" type="presParOf" srcId="{A4E76D23-E220-4962-A173-B39D3E2FC7C3}" destId="{D9CC9788-A98D-4EAE-88FC-7CD00A388907}" srcOrd="0" destOrd="0" presId="urn:microsoft.com/office/officeart/2016/7/layout/LinearBlockProcessNumbered"/>
    <dgm:cxn modelId="{379C219A-755C-4D29-A645-D2CE180268C4}" type="presParOf" srcId="{A4E76D23-E220-4962-A173-B39D3E2FC7C3}" destId="{410F97BE-4FAA-4073-B918-D3BB49E0C0C0}" srcOrd="1" destOrd="0" presId="urn:microsoft.com/office/officeart/2016/7/layout/LinearBlockProcessNumbered"/>
    <dgm:cxn modelId="{FA5C4FAE-5D0C-4824-8B5A-B0F4CF73FA4B}" type="presParOf" srcId="{A4E76D23-E220-4962-A173-B39D3E2FC7C3}" destId="{9266969B-563B-4D23-872C-DF5CBF9899B3}" srcOrd="2" destOrd="0" presId="urn:microsoft.com/office/officeart/2016/7/layout/LinearBlockProcessNumbered"/>
    <dgm:cxn modelId="{A227C848-74A7-4BA1-8CA0-5C93A83ED432}" type="presParOf" srcId="{377BD2A6-D32A-49BE-8B81-FE0854DED074}" destId="{60F47E06-E1E9-4A58-95D0-0F791385F6D4}" srcOrd="3" destOrd="0" presId="urn:microsoft.com/office/officeart/2016/7/layout/LinearBlockProcessNumbered"/>
    <dgm:cxn modelId="{F192B2E9-F149-471D-BA48-AEEC0623B2A5}" type="presParOf" srcId="{377BD2A6-D32A-49BE-8B81-FE0854DED074}" destId="{29A3FEDA-068E-472E-9C68-8FB55994DD34}" srcOrd="4" destOrd="0" presId="urn:microsoft.com/office/officeart/2016/7/layout/LinearBlockProcessNumbered"/>
    <dgm:cxn modelId="{A044C11B-1168-487A-8BD8-74BB7AB8D861}" type="presParOf" srcId="{29A3FEDA-068E-472E-9C68-8FB55994DD34}" destId="{CADFDD0A-C099-4726-BF58-F96390195F4D}" srcOrd="0" destOrd="0" presId="urn:microsoft.com/office/officeart/2016/7/layout/LinearBlockProcessNumbered"/>
    <dgm:cxn modelId="{E003D393-65DA-4D3C-99C5-FE69919DEDC9}" type="presParOf" srcId="{29A3FEDA-068E-472E-9C68-8FB55994DD34}" destId="{DA0F156E-A49D-4896-9724-FDF2C8486155}" srcOrd="1" destOrd="0" presId="urn:microsoft.com/office/officeart/2016/7/layout/LinearBlockProcessNumbered"/>
    <dgm:cxn modelId="{2C9F65CD-5388-4E2F-83FE-9A45CFA80B8C}" type="presParOf" srcId="{29A3FEDA-068E-472E-9C68-8FB55994DD34}" destId="{FCD12943-3374-4340-8997-699C555CB013}" srcOrd="2" destOrd="0" presId="urn:microsoft.com/office/officeart/2016/7/layout/LinearBlockProcessNumbered"/>
    <dgm:cxn modelId="{990572AC-E35E-4EA8-B677-8CF83972BD5B}" type="presParOf" srcId="{377BD2A6-D32A-49BE-8B81-FE0854DED074}" destId="{0B80A0E4-BE64-451B-82F1-4986CEF6BD77}" srcOrd="5" destOrd="0" presId="urn:microsoft.com/office/officeart/2016/7/layout/LinearBlockProcessNumbered"/>
    <dgm:cxn modelId="{DEE97DD8-7743-424F-A8DC-A75D7BAE0C9F}" type="presParOf" srcId="{377BD2A6-D32A-49BE-8B81-FE0854DED074}" destId="{FFD6EB62-334A-475B-B78F-0A2CF3EE75E4}" srcOrd="6" destOrd="0" presId="urn:microsoft.com/office/officeart/2016/7/layout/LinearBlockProcessNumbered"/>
    <dgm:cxn modelId="{774FD03E-9021-4BD2-AC22-59D642CAE60E}" type="presParOf" srcId="{FFD6EB62-334A-475B-B78F-0A2CF3EE75E4}" destId="{9F0971D4-7721-4E97-A54E-22B13143CD09}" srcOrd="0" destOrd="0" presId="urn:microsoft.com/office/officeart/2016/7/layout/LinearBlockProcessNumbered"/>
    <dgm:cxn modelId="{9E1DDB23-8BA6-4B38-B2C0-4F606CE17452}" type="presParOf" srcId="{FFD6EB62-334A-475B-B78F-0A2CF3EE75E4}" destId="{774021F4-41E7-4229-9EBA-700CC9AFC050}" srcOrd="1" destOrd="0" presId="urn:microsoft.com/office/officeart/2016/7/layout/LinearBlockProcessNumbered"/>
    <dgm:cxn modelId="{FC9858DD-FF0A-4F91-BFED-8077A27F0A55}" type="presParOf" srcId="{FFD6EB62-334A-475B-B78F-0A2CF3EE75E4}" destId="{C3E0832E-ABB9-4B9A-9C16-B6A62461861E}" srcOrd="2" destOrd="0" presId="urn:microsoft.com/office/officeart/2016/7/layout/LinearBlockProcessNumbered"/>
    <dgm:cxn modelId="{5FA738AA-DE9F-42FF-AFD6-ED3FB0B4F1D6}" type="presParOf" srcId="{377BD2A6-D32A-49BE-8B81-FE0854DED074}" destId="{CA3C5C45-3464-4A87-9680-9FA403613824}" srcOrd="7" destOrd="0" presId="urn:microsoft.com/office/officeart/2016/7/layout/LinearBlockProcessNumbered"/>
    <dgm:cxn modelId="{49D0A734-6BDB-447E-BE64-FC1532396DCC}" type="presParOf" srcId="{377BD2A6-D32A-49BE-8B81-FE0854DED074}" destId="{0C0D35F3-1DCB-4AC6-A2F7-97D2D415FE5F}" srcOrd="8" destOrd="0" presId="urn:microsoft.com/office/officeart/2016/7/layout/LinearBlockProcessNumbered"/>
    <dgm:cxn modelId="{6941CBBD-E193-4062-86BE-FEC26203BF95}" type="presParOf" srcId="{0C0D35F3-1DCB-4AC6-A2F7-97D2D415FE5F}" destId="{0CDC30DA-0625-4EA8-8532-1998F4651561}" srcOrd="0" destOrd="0" presId="urn:microsoft.com/office/officeart/2016/7/layout/LinearBlockProcessNumbered"/>
    <dgm:cxn modelId="{5443E5E5-30EB-480D-89BA-984586BA4C41}" type="presParOf" srcId="{0C0D35F3-1DCB-4AC6-A2F7-97D2D415FE5F}" destId="{469D889E-2422-46DE-B202-C5C8890204FE}" srcOrd="1" destOrd="0" presId="urn:microsoft.com/office/officeart/2016/7/layout/LinearBlockProcessNumbered"/>
    <dgm:cxn modelId="{BFD91413-0873-47CC-A6A5-F2646693F531}" type="presParOf" srcId="{0C0D35F3-1DCB-4AC6-A2F7-97D2D415FE5F}" destId="{2AD25364-CC19-402F-8C15-FD8F2207F47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02F6B8-8F46-42E5-B1B8-3474947C54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altLang="en-US">
              <a:latin typeface="Avenir Next LT Pro"/>
            </a:rPr>
            <a:t>1)중간지점 찾기 어플</a:t>
          </a:r>
          <a:r>
            <a:rPr lang="en-US">
              <a:latin typeface="Avenir Next LT Pro"/>
            </a:rPr>
            <a:t> </a:t>
          </a:r>
          <a:endParaRPr lang="en-US"/>
        </a:p>
      </dgm:t>
    </dgm:pt>
    <dgm:pt modelId="{7787C69D-495D-4DFB-B397-8F436EEDBDB7}" type="parTrans" cxnId="{BAC20540-9954-4102-AA67-D444A317757E}">
      <dgm:prSet/>
      <dgm:spPr/>
      <dgm:t>
        <a:bodyPr/>
        <a:lstStyle/>
        <a:p>
          <a:endParaRPr lang="en-US"/>
        </a:p>
      </dgm:t>
    </dgm:pt>
    <dgm:pt modelId="{D68AD6EF-B921-4CF9-9DA0-15C179C3F0CC}" type="sibTrans" cxnId="{BAC20540-9954-4102-AA67-D444A317757E}">
      <dgm:prSet/>
      <dgm:spPr/>
      <dgm:t>
        <a:bodyPr/>
        <a:lstStyle/>
        <a:p>
          <a:endParaRPr lang="en-US"/>
        </a:p>
      </dgm:t>
    </dgm:pt>
    <dgm:pt modelId="{D77E00F0-4217-4019-9157-2D590C85DB03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altLang="en-US">
              <a:latin typeface="Avenir Next LT Pro"/>
            </a:rPr>
            <a:t>2)더치페이 어플</a:t>
          </a:r>
          <a:endParaRPr lang="ko-KR" altLang="en-US"/>
        </a:p>
      </dgm:t>
    </dgm:pt>
    <dgm:pt modelId="{389D0886-BA15-46FD-93FE-A505E5B39F98}" type="parTrans" cxnId="{6BA534A2-474B-44BD-A461-25423780F17C}">
      <dgm:prSet/>
      <dgm:spPr/>
      <dgm:t>
        <a:bodyPr/>
        <a:lstStyle/>
        <a:p>
          <a:endParaRPr lang="en-US"/>
        </a:p>
      </dgm:t>
    </dgm:pt>
    <dgm:pt modelId="{B480B8EC-8D5F-4194-B606-BBC48F3277A5}" type="sibTrans" cxnId="{6BA534A2-474B-44BD-A461-25423780F17C}">
      <dgm:prSet/>
      <dgm:spPr/>
      <dgm:t>
        <a:bodyPr/>
        <a:lstStyle/>
        <a:p>
          <a:endParaRPr lang="en-US"/>
        </a:p>
      </dgm:t>
    </dgm:pt>
    <dgm:pt modelId="{8363EAB4-8A8D-4388-B465-99D714265EC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ko-KR" altLang="en-US">
              <a:latin typeface="Avenir Next LT Pro"/>
            </a:rPr>
            <a:t>3)미세먼지 어플</a:t>
          </a:r>
          <a:endParaRPr lang="ko-KR" altLang="en-US"/>
        </a:p>
      </dgm:t>
    </dgm:pt>
    <dgm:pt modelId="{58B1B487-BC08-4220-B2AE-79508F2CF5A7}" type="parTrans" cxnId="{6D66D997-19BB-4511-9DBD-9962D6EFBB60}">
      <dgm:prSet/>
      <dgm:spPr/>
      <dgm:t>
        <a:bodyPr/>
        <a:lstStyle/>
        <a:p>
          <a:endParaRPr lang="en-US"/>
        </a:p>
      </dgm:t>
    </dgm:pt>
    <dgm:pt modelId="{D3A64463-DCFD-41D7-BB30-5A7EE24A9655}" type="sibTrans" cxnId="{6D66D997-19BB-4511-9DBD-9962D6EFBB60}">
      <dgm:prSet/>
      <dgm:spPr/>
      <dgm:t>
        <a:bodyPr/>
        <a:lstStyle/>
        <a:p>
          <a:endParaRPr lang="en-US"/>
        </a:p>
      </dgm:t>
    </dgm:pt>
    <dgm:pt modelId="{8ADED66A-6923-4438-AA31-89E74A72E312}" type="pres">
      <dgm:prSet presAssocID="{D5268488-6E99-4D20-AF4E-CC64DE471CBA}" presName="root" presStyleCnt="0">
        <dgm:presLayoutVars>
          <dgm:dir/>
          <dgm:resizeHandles val="exact"/>
        </dgm:presLayoutVars>
      </dgm:prSet>
      <dgm:spPr/>
    </dgm:pt>
    <dgm:pt modelId="{77626477-E04B-4DB6-AC7E-8EF8C80523BC}" type="pres">
      <dgm:prSet presAssocID="{1802F6B8-8F46-42E5-B1B8-3474947C54DD}" presName="compNode" presStyleCnt="0"/>
      <dgm:spPr/>
    </dgm:pt>
    <dgm:pt modelId="{E08688C0-17B4-4A83-A060-D6AB8AC77772}" type="pres">
      <dgm:prSet presAssocID="{1802F6B8-8F46-42E5-B1B8-3474947C54DD}" presName="iconBgRect" presStyleLbl="bgShp" presStyleIdx="0" presStyleCnt="3"/>
      <dgm:spPr/>
    </dgm:pt>
    <dgm:pt modelId="{73885C2B-3940-47B1-B5A6-4E0FE5AA8DAD}" type="pres">
      <dgm:prSet presAssocID="{1802F6B8-8F46-42E5-B1B8-3474947C54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핀 있는 지도"/>
        </a:ext>
      </dgm:extLst>
    </dgm:pt>
    <dgm:pt modelId="{2A8385C0-FFBF-45FB-BE15-EC496FF589D8}" type="pres">
      <dgm:prSet presAssocID="{1802F6B8-8F46-42E5-B1B8-3474947C54DD}" presName="spaceRect" presStyleCnt="0"/>
      <dgm:spPr/>
    </dgm:pt>
    <dgm:pt modelId="{7D3A3BFF-5687-4AE7-82CE-A122574DB4FE}" type="pres">
      <dgm:prSet presAssocID="{1802F6B8-8F46-42E5-B1B8-3474947C54DD}" presName="textRect" presStyleLbl="revTx" presStyleIdx="0" presStyleCnt="3">
        <dgm:presLayoutVars>
          <dgm:chMax val="1"/>
          <dgm:chPref val="1"/>
        </dgm:presLayoutVars>
      </dgm:prSet>
      <dgm:spPr/>
    </dgm:pt>
    <dgm:pt modelId="{F6C7E0A1-2FEE-49EC-AC28-87C05D8B6382}" type="pres">
      <dgm:prSet presAssocID="{D68AD6EF-B921-4CF9-9DA0-15C179C3F0CC}" presName="sibTrans" presStyleCnt="0"/>
      <dgm:spPr/>
    </dgm:pt>
    <dgm:pt modelId="{333D5D0F-9F3F-444A-B85C-DEA305C98F68}" type="pres">
      <dgm:prSet presAssocID="{D77E00F0-4217-4019-9157-2D590C85DB03}" presName="compNode" presStyleCnt="0"/>
      <dgm:spPr/>
    </dgm:pt>
    <dgm:pt modelId="{3DE6C333-F19A-47E7-A8BE-B53CB746CAAE}" type="pres">
      <dgm:prSet presAssocID="{D77E00F0-4217-4019-9157-2D590C85DB03}" presName="iconBgRect" presStyleLbl="bgShp" presStyleIdx="1" presStyleCnt="3"/>
      <dgm:spPr/>
    </dgm:pt>
    <dgm:pt modelId="{A0BCED1D-5472-4D5A-A19A-24B2BF2F1FDF}" type="pres">
      <dgm:prSet presAssocID="{D77E00F0-4217-4019-9157-2D590C85DB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달러"/>
        </a:ext>
      </dgm:extLst>
    </dgm:pt>
    <dgm:pt modelId="{81F79FEF-B6A2-4794-8CAB-DB68F93BD26D}" type="pres">
      <dgm:prSet presAssocID="{D77E00F0-4217-4019-9157-2D590C85DB03}" presName="spaceRect" presStyleCnt="0"/>
      <dgm:spPr/>
    </dgm:pt>
    <dgm:pt modelId="{91D5E73A-33BB-4450-B7EB-00D41B6424C9}" type="pres">
      <dgm:prSet presAssocID="{D77E00F0-4217-4019-9157-2D590C85DB03}" presName="textRect" presStyleLbl="revTx" presStyleIdx="1" presStyleCnt="3">
        <dgm:presLayoutVars>
          <dgm:chMax val="1"/>
          <dgm:chPref val="1"/>
        </dgm:presLayoutVars>
      </dgm:prSet>
      <dgm:spPr/>
    </dgm:pt>
    <dgm:pt modelId="{1AC077A7-5EEA-4DE5-A3E6-C54337CE1225}" type="pres">
      <dgm:prSet presAssocID="{B480B8EC-8D5F-4194-B606-BBC48F3277A5}" presName="sibTrans" presStyleCnt="0"/>
      <dgm:spPr/>
    </dgm:pt>
    <dgm:pt modelId="{671364E0-0492-45B5-BF38-902D9E881438}" type="pres">
      <dgm:prSet presAssocID="{8363EAB4-8A8D-4388-B465-99D714265ECA}" presName="compNode" presStyleCnt="0"/>
      <dgm:spPr/>
    </dgm:pt>
    <dgm:pt modelId="{C10802E3-ECE3-4190-B18A-3EC0BC337B10}" type="pres">
      <dgm:prSet presAssocID="{8363EAB4-8A8D-4388-B465-99D714265ECA}" presName="iconBgRect" presStyleLbl="bgShp" presStyleIdx="2" presStyleCnt="3"/>
      <dgm:spPr/>
    </dgm:pt>
    <dgm:pt modelId="{E4CFE864-CAD9-445F-B32E-4FA13E4FA0B2}" type="pres">
      <dgm:prSet presAssocID="{8363EAB4-8A8D-4388-B465-99D714265E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위험"/>
        </a:ext>
      </dgm:extLst>
    </dgm:pt>
    <dgm:pt modelId="{52C16FD8-EBD3-4C33-9567-B04691D3694B}" type="pres">
      <dgm:prSet presAssocID="{8363EAB4-8A8D-4388-B465-99D714265ECA}" presName="spaceRect" presStyleCnt="0"/>
      <dgm:spPr/>
    </dgm:pt>
    <dgm:pt modelId="{020C642B-A517-42E7-8CC0-B85539C122A7}" type="pres">
      <dgm:prSet presAssocID="{8363EAB4-8A8D-4388-B465-99D714265EC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A1661C-75CE-4D93-8FAF-72A663EF9BEE}" type="presOf" srcId="{D77E00F0-4217-4019-9157-2D590C85DB03}" destId="{91D5E73A-33BB-4450-B7EB-00D41B6424C9}" srcOrd="0" destOrd="0" presId="urn:microsoft.com/office/officeart/2018/5/layout/IconCircleLabelList"/>
    <dgm:cxn modelId="{BAC20540-9954-4102-AA67-D444A317757E}" srcId="{D5268488-6E99-4D20-AF4E-CC64DE471CBA}" destId="{1802F6B8-8F46-42E5-B1B8-3474947C54DD}" srcOrd="0" destOrd="0" parTransId="{7787C69D-495D-4DFB-B397-8F436EEDBDB7}" sibTransId="{D68AD6EF-B921-4CF9-9DA0-15C179C3F0CC}"/>
    <dgm:cxn modelId="{C1B5118A-797C-421D-BA6E-DE88E4C139FF}" type="presOf" srcId="{8363EAB4-8A8D-4388-B465-99D714265ECA}" destId="{020C642B-A517-42E7-8CC0-B85539C122A7}" srcOrd="0" destOrd="0" presId="urn:microsoft.com/office/officeart/2018/5/layout/IconCircleLabelList"/>
    <dgm:cxn modelId="{6D66D997-19BB-4511-9DBD-9962D6EFBB60}" srcId="{D5268488-6E99-4D20-AF4E-CC64DE471CBA}" destId="{8363EAB4-8A8D-4388-B465-99D714265ECA}" srcOrd="2" destOrd="0" parTransId="{58B1B487-BC08-4220-B2AE-79508F2CF5A7}" sibTransId="{D3A64463-DCFD-41D7-BB30-5A7EE24A9655}"/>
    <dgm:cxn modelId="{6BA534A2-474B-44BD-A461-25423780F17C}" srcId="{D5268488-6E99-4D20-AF4E-CC64DE471CBA}" destId="{D77E00F0-4217-4019-9157-2D590C85DB03}" srcOrd="1" destOrd="0" parTransId="{389D0886-BA15-46FD-93FE-A505E5B39F98}" sibTransId="{B480B8EC-8D5F-4194-B606-BBC48F3277A5}"/>
    <dgm:cxn modelId="{4990F7D2-54D1-49CD-8A91-BCE011D50C72}" type="presOf" srcId="{1802F6B8-8F46-42E5-B1B8-3474947C54DD}" destId="{7D3A3BFF-5687-4AE7-82CE-A122574DB4FE}" srcOrd="0" destOrd="0" presId="urn:microsoft.com/office/officeart/2018/5/layout/IconCircleLabelList"/>
    <dgm:cxn modelId="{3072BFD9-46B4-4E9F-96CE-FC6DEE7D830C}" type="presOf" srcId="{D5268488-6E99-4D20-AF4E-CC64DE471CBA}" destId="{8ADED66A-6923-4438-AA31-89E74A72E312}" srcOrd="0" destOrd="0" presId="urn:microsoft.com/office/officeart/2018/5/layout/IconCircleLabelList"/>
    <dgm:cxn modelId="{011497B2-68C2-4859-A457-703AEEC94CFB}" type="presParOf" srcId="{8ADED66A-6923-4438-AA31-89E74A72E312}" destId="{77626477-E04B-4DB6-AC7E-8EF8C80523BC}" srcOrd="0" destOrd="0" presId="urn:microsoft.com/office/officeart/2018/5/layout/IconCircleLabelList"/>
    <dgm:cxn modelId="{0DAE2940-A47A-4977-B90C-7081C3CC1D94}" type="presParOf" srcId="{77626477-E04B-4DB6-AC7E-8EF8C80523BC}" destId="{E08688C0-17B4-4A83-A060-D6AB8AC77772}" srcOrd="0" destOrd="0" presId="urn:microsoft.com/office/officeart/2018/5/layout/IconCircleLabelList"/>
    <dgm:cxn modelId="{9EE1D8D6-35E2-477A-AB03-DE7EBD0F670E}" type="presParOf" srcId="{77626477-E04B-4DB6-AC7E-8EF8C80523BC}" destId="{73885C2B-3940-47B1-B5A6-4E0FE5AA8DAD}" srcOrd="1" destOrd="0" presId="urn:microsoft.com/office/officeart/2018/5/layout/IconCircleLabelList"/>
    <dgm:cxn modelId="{EA17CCB0-FBC3-4033-91EB-0125F2365EC5}" type="presParOf" srcId="{77626477-E04B-4DB6-AC7E-8EF8C80523BC}" destId="{2A8385C0-FFBF-45FB-BE15-EC496FF589D8}" srcOrd="2" destOrd="0" presId="urn:microsoft.com/office/officeart/2018/5/layout/IconCircleLabelList"/>
    <dgm:cxn modelId="{FAA08363-1972-49DB-8ACB-05FD19F526FB}" type="presParOf" srcId="{77626477-E04B-4DB6-AC7E-8EF8C80523BC}" destId="{7D3A3BFF-5687-4AE7-82CE-A122574DB4FE}" srcOrd="3" destOrd="0" presId="urn:microsoft.com/office/officeart/2018/5/layout/IconCircleLabelList"/>
    <dgm:cxn modelId="{9188BB07-73EB-4BA6-B5A3-F434A1A013B6}" type="presParOf" srcId="{8ADED66A-6923-4438-AA31-89E74A72E312}" destId="{F6C7E0A1-2FEE-49EC-AC28-87C05D8B6382}" srcOrd="1" destOrd="0" presId="urn:microsoft.com/office/officeart/2018/5/layout/IconCircleLabelList"/>
    <dgm:cxn modelId="{0DD6B248-CF8B-4260-970E-7B4858910906}" type="presParOf" srcId="{8ADED66A-6923-4438-AA31-89E74A72E312}" destId="{333D5D0F-9F3F-444A-B85C-DEA305C98F68}" srcOrd="2" destOrd="0" presId="urn:microsoft.com/office/officeart/2018/5/layout/IconCircleLabelList"/>
    <dgm:cxn modelId="{1959F235-3587-4B2C-B103-48A31FE5B202}" type="presParOf" srcId="{333D5D0F-9F3F-444A-B85C-DEA305C98F68}" destId="{3DE6C333-F19A-47E7-A8BE-B53CB746CAAE}" srcOrd="0" destOrd="0" presId="urn:microsoft.com/office/officeart/2018/5/layout/IconCircleLabelList"/>
    <dgm:cxn modelId="{01CA1C94-82EF-4C78-9A23-8D79A289E92D}" type="presParOf" srcId="{333D5D0F-9F3F-444A-B85C-DEA305C98F68}" destId="{A0BCED1D-5472-4D5A-A19A-24B2BF2F1FDF}" srcOrd="1" destOrd="0" presId="urn:microsoft.com/office/officeart/2018/5/layout/IconCircleLabelList"/>
    <dgm:cxn modelId="{6B76D37B-5987-404F-B098-6A1D69014E55}" type="presParOf" srcId="{333D5D0F-9F3F-444A-B85C-DEA305C98F68}" destId="{81F79FEF-B6A2-4794-8CAB-DB68F93BD26D}" srcOrd="2" destOrd="0" presId="urn:microsoft.com/office/officeart/2018/5/layout/IconCircleLabelList"/>
    <dgm:cxn modelId="{A2551484-DAEC-4BF1-B72E-BF8858E628B5}" type="presParOf" srcId="{333D5D0F-9F3F-444A-B85C-DEA305C98F68}" destId="{91D5E73A-33BB-4450-B7EB-00D41B6424C9}" srcOrd="3" destOrd="0" presId="urn:microsoft.com/office/officeart/2018/5/layout/IconCircleLabelList"/>
    <dgm:cxn modelId="{F43DE220-446C-43C9-8017-8EB4C878BA04}" type="presParOf" srcId="{8ADED66A-6923-4438-AA31-89E74A72E312}" destId="{1AC077A7-5EEA-4DE5-A3E6-C54337CE1225}" srcOrd="3" destOrd="0" presId="urn:microsoft.com/office/officeart/2018/5/layout/IconCircleLabelList"/>
    <dgm:cxn modelId="{11AB3786-0650-4F9C-9FF5-52FC6E7D36A7}" type="presParOf" srcId="{8ADED66A-6923-4438-AA31-89E74A72E312}" destId="{671364E0-0492-45B5-BF38-902D9E881438}" srcOrd="4" destOrd="0" presId="urn:microsoft.com/office/officeart/2018/5/layout/IconCircleLabelList"/>
    <dgm:cxn modelId="{6DF8EE7C-7A83-4455-997B-0F8CC1E9D765}" type="presParOf" srcId="{671364E0-0492-45B5-BF38-902D9E881438}" destId="{C10802E3-ECE3-4190-B18A-3EC0BC337B10}" srcOrd="0" destOrd="0" presId="urn:microsoft.com/office/officeart/2018/5/layout/IconCircleLabelList"/>
    <dgm:cxn modelId="{5495ECD2-3DFD-4577-A337-E058F45526C3}" type="presParOf" srcId="{671364E0-0492-45B5-BF38-902D9E881438}" destId="{E4CFE864-CAD9-445F-B32E-4FA13E4FA0B2}" srcOrd="1" destOrd="0" presId="urn:microsoft.com/office/officeart/2018/5/layout/IconCircleLabelList"/>
    <dgm:cxn modelId="{0AEB4392-6D8E-4FFD-A02D-0E78DE880A3B}" type="presParOf" srcId="{671364E0-0492-45B5-BF38-902D9E881438}" destId="{52C16FD8-EBD3-4C33-9567-B04691D3694B}" srcOrd="2" destOrd="0" presId="urn:microsoft.com/office/officeart/2018/5/layout/IconCircleLabelList"/>
    <dgm:cxn modelId="{7FA64FE0-AD3D-4147-B6D6-9F2073403C2C}" type="presParOf" srcId="{671364E0-0492-45B5-BF38-902D9E881438}" destId="{020C642B-A517-42E7-8CC0-B85539C122A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02F6B8-8F46-42E5-B1B8-3474947C54DD}">
      <dgm:prSet phldr="0"/>
      <dgm:spPr/>
      <dgm:t>
        <a:bodyPr/>
        <a:lstStyle/>
        <a:p>
          <a:pPr rtl="0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모임장소를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정하고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싶을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때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찾아줌</a:t>
          </a:r>
          <a:endParaRPr lang="en-US" altLang="en-US" b="1" i="0" u="none" strike="noStrike" cap="none" baseline="0" noProof="0" err="1">
            <a:solidFill>
              <a:srgbClr val="010000"/>
            </a:solidFill>
            <a:latin typeface="Avenir Next LT Pro"/>
          </a:endParaRPr>
        </a:p>
      </dgm:t>
    </dgm:pt>
    <dgm:pt modelId="{7787C69D-495D-4DFB-B397-8F436EEDBDB7}" type="parTrans" cxnId="{BAC20540-9954-4102-AA67-D444A317757E}">
      <dgm:prSet/>
      <dgm:spPr/>
      <dgm:t>
        <a:bodyPr/>
        <a:lstStyle/>
        <a:p>
          <a:endParaRPr lang="en-US"/>
        </a:p>
      </dgm:t>
    </dgm:pt>
    <dgm:pt modelId="{D68AD6EF-B921-4CF9-9DA0-15C179C3F0CC}" type="sibTrans" cxnId="{BAC20540-9954-4102-AA67-D444A317757E}">
      <dgm:prSet/>
      <dgm:spPr/>
      <dgm:t>
        <a:bodyPr/>
        <a:lstStyle/>
        <a:p>
          <a:endParaRPr lang="en-US"/>
        </a:p>
      </dgm:t>
    </dgm:pt>
    <dgm:pt modelId="{D77E00F0-4217-4019-9157-2D590C85DB03}">
      <dgm:prSet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지도에서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위치를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찾으면 중간지점을 찾아줌</a:t>
          </a:r>
          <a:endParaRPr lang="ko-KR" altLang="en-US" b="1">
            <a:solidFill>
              <a:schemeClr val="tx1"/>
            </a:solidFill>
          </a:endParaRPr>
        </a:p>
      </dgm:t>
    </dgm:pt>
    <dgm:pt modelId="{389D0886-BA15-46FD-93FE-A505E5B39F98}" type="parTrans" cxnId="{6BA534A2-474B-44BD-A461-25423780F17C}">
      <dgm:prSet/>
      <dgm:spPr/>
      <dgm:t>
        <a:bodyPr/>
        <a:lstStyle/>
        <a:p>
          <a:endParaRPr lang="en-US"/>
        </a:p>
      </dgm:t>
    </dgm:pt>
    <dgm:pt modelId="{B480B8EC-8D5F-4194-B606-BBC48F3277A5}" type="sibTrans" cxnId="{6BA534A2-474B-44BD-A461-25423780F17C}">
      <dgm:prSet/>
      <dgm:spPr/>
      <dgm:t>
        <a:bodyPr/>
        <a:lstStyle/>
        <a:p>
          <a:endParaRPr lang="en-US"/>
        </a:p>
      </dgm:t>
    </dgm:pt>
    <dgm:pt modelId="{8363EAB4-8A8D-4388-B465-99D714265ECA}">
      <dgm:prSet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단점1. 지도의 검색기능이 없고 지도로 찍어야 함</a:t>
          </a:r>
          <a:endParaRPr lang="en-US" b="1">
            <a:solidFill>
              <a:schemeClr val="tx1"/>
            </a:solidFill>
          </a:endParaRPr>
        </a:p>
      </dgm:t>
    </dgm:pt>
    <dgm:pt modelId="{58B1B487-BC08-4220-B2AE-79508F2CF5A7}" type="parTrans" cxnId="{6D66D997-19BB-4511-9DBD-9962D6EFBB60}">
      <dgm:prSet/>
      <dgm:spPr/>
      <dgm:t>
        <a:bodyPr/>
        <a:lstStyle/>
        <a:p>
          <a:endParaRPr lang="en-US"/>
        </a:p>
      </dgm:t>
    </dgm:pt>
    <dgm:pt modelId="{D3A64463-DCFD-41D7-BB30-5A7EE24A9655}" type="sibTrans" cxnId="{6D66D997-19BB-4511-9DBD-9962D6EFBB60}">
      <dgm:prSet/>
      <dgm:spPr/>
      <dgm:t>
        <a:bodyPr/>
        <a:lstStyle/>
        <a:p>
          <a:endParaRPr lang="en-US"/>
        </a:p>
      </dgm:t>
    </dgm:pt>
    <dgm:pt modelId="{5F2B1227-6110-4283-B87A-84A48F7F961F}">
      <dgm:prSet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단점</a:t>
          </a:r>
          <a:r>
            <a:rPr lang="en-US" b="1">
              <a:solidFill>
                <a:schemeClr val="tx1"/>
              </a:solidFill>
              <a:latin typeface="Avenir Next LT Pro"/>
            </a:rPr>
            <a:t>2.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사용이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직관적이지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않고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교통상황을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고려하지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않은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중간지점만</a:t>
          </a:r>
          <a:r>
            <a:rPr lang="en-US" b="1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알려줌</a:t>
          </a:r>
          <a:endParaRPr lang="en-US" b="1">
            <a:solidFill>
              <a:schemeClr val="tx1"/>
            </a:solidFill>
          </a:endParaRPr>
        </a:p>
      </dgm:t>
    </dgm:pt>
    <dgm:pt modelId="{3CD8B497-0F29-4EA4-A37E-AF93FCF670F6}" type="parTrans" cxnId="{E7CE7BF7-E341-40BF-81C3-24B99900BFD0}">
      <dgm:prSet/>
      <dgm:spPr/>
      <dgm:t>
        <a:bodyPr/>
        <a:lstStyle/>
        <a:p>
          <a:endParaRPr lang="en-US"/>
        </a:p>
      </dgm:t>
    </dgm:pt>
    <dgm:pt modelId="{B9BB52CE-8161-479E-AD2F-5E6A17EEA02E}" type="sibTrans" cxnId="{E7CE7BF7-E341-40BF-81C3-24B99900BFD0}">
      <dgm:prSet/>
      <dgm:spPr/>
      <dgm:t>
        <a:bodyPr/>
        <a:lstStyle/>
        <a:p>
          <a:endParaRPr lang="en-US"/>
        </a:p>
      </dgm:t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8764907A-FAD9-4475-A837-A184C7051CA6}" type="pres">
      <dgm:prSet presAssocID="{1802F6B8-8F46-42E5-B1B8-3474947C54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82FBBC-67D7-4D83-8002-D48D8221B394}" type="pres">
      <dgm:prSet presAssocID="{D68AD6EF-B921-4CF9-9DA0-15C179C3F0CC}" presName="spacer" presStyleCnt="0"/>
      <dgm:spPr/>
    </dgm:pt>
    <dgm:pt modelId="{63A0C144-BA69-4242-AE2E-14DA001D2CFB}" type="pres">
      <dgm:prSet presAssocID="{D77E00F0-4217-4019-9157-2D590C85DB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6D2FD8-8E78-4EDE-AD56-0B641E696981}" type="pres">
      <dgm:prSet presAssocID="{B480B8EC-8D5F-4194-B606-BBC48F3277A5}" presName="spacer" presStyleCnt="0"/>
      <dgm:spPr/>
    </dgm:pt>
    <dgm:pt modelId="{623A446F-A44D-43C8-8D62-2BC2D3347D62}" type="pres">
      <dgm:prSet presAssocID="{8363EAB4-8A8D-4388-B465-99D714265E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760AF1-EA3C-4917-9B59-7FC25E1506DD}" type="pres">
      <dgm:prSet presAssocID="{D3A64463-DCFD-41D7-BB30-5A7EE24A9655}" presName="spacer" presStyleCnt="0"/>
      <dgm:spPr/>
    </dgm:pt>
    <dgm:pt modelId="{16CB442C-4EDB-423D-BBEE-384046406F60}" type="pres">
      <dgm:prSet presAssocID="{5F2B1227-6110-4283-B87A-84A48F7F96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56DE714-EF41-47D2-905B-836A30E72C08}" type="presOf" srcId="{5F2B1227-6110-4283-B87A-84A48F7F961F}" destId="{16CB442C-4EDB-423D-BBEE-384046406F60}" srcOrd="0" destOrd="0" presId="urn:microsoft.com/office/officeart/2005/8/layout/vList2"/>
    <dgm:cxn modelId="{BAC20540-9954-4102-AA67-D444A317757E}" srcId="{D5268488-6E99-4D20-AF4E-CC64DE471CBA}" destId="{1802F6B8-8F46-42E5-B1B8-3474947C54DD}" srcOrd="0" destOrd="0" parTransId="{7787C69D-495D-4DFB-B397-8F436EEDBDB7}" sibTransId="{D68AD6EF-B921-4CF9-9DA0-15C179C3F0CC}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748A6280-5240-4B5D-B4A5-4FD67E605A28}" type="presOf" srcId="{D77E00F0-4217-4019-9157-2D590C85DB03}" destId="{63A0C144-BA69-4242-AE2E-14DA001D2CFB}" srcOrd="0" destOrd="0" presId="urn:microsoft.com/office/officeart/2005/8/layout/vList2"/>
    <dgm:cxn modelId="{6D66D997-19BB-4511-9DBD-9962D6EFBB60}" srcId="{D5268488-6E99-4D20-AF4E-CC64DE471CBA}" destId="{8363EAB4-8A8D-4388-B465-99D714265ECA}" srcOrd="2" destOrd="0" parTransId="{58B1B487-BC08-4220-B2AE-79508F2CF5A7}" sibTransId="{D3A64463-DCFD-41D7-BB30-5A7EE24A9655}"/>
    <dgm:cxn modelId="{6BA534A2-474B-44BD-A461-25423780F17C}" srcId="{D5268488-6E99-4D20-AF4E-CC64DE471CBA}" destId="{D77E00F0-4217-4019-9157-2D590C85DB03}" srcOrd="1" destOrd="0" parTransId="{389D0886-BA15-46FD-93FE-A505E5B39F98}" sibTransId="{B480B8EC-8D5F-4194-B606-BBC48F3277A5}"/>
    <dgm:cxn modelId="{F35895BE-09BD-43F3-8091-D05D12C55C03}" type="presOf" srcId="{8363EAB4-8A8D-4388-B465-99D714265ECA}" destId="{623A446F-A44D-43C8-8D62-2BC2D3347D62}" srcOrd="0" destOrd="0" presId="urn:microsoft.com/office/officeart/2005/8/layout/vList2"/>
    <dgm:cxn modelId="{E7CE7BF7-E341-40BF-81C3-24B99900BFD0}" srcId="{D5268488-6E99-4D20-AF4E-CC64DE471CBA}" destId="{5F2B1227-6110-4283-B87A-84A48F7F961F}" srcOrd="3" destOrd="0" parTransId="{3CD8B497-0F29-4EA4-A37E-AF93FCF670F6}" sibTransId="{B9BB52CE-8161-479E-AD2F-5E6A17EEA02E}"/>
    <dgm:cxn modelId="{C0F070FC-BC65-44FE-9885-97C0ED177550}" type="presOf" srcId="{1802F6B8-8F46-42E5-B1B8-3474947C54DD}" destId="{8764907A-FAD9-4475-A837-A184C7051CA6}" srcOrd="0" destOrd="0" presId="urn:microsoft.com/office/officeart/2005/8/layout/vList2"/>
    <dgm:cxn modelId="{22FE7B51-C18C-441F-8634-2963F7A7CD50}" type="presParOf" srcId="{32374D8C-A155-4BF0-B1A6-30A37E6E06A1}" destId="{8764907A-FAD9-4475-A837-A184C7051CA6}" srcOrd="0" destOrd="0" presId="urn:microsoft.com/office/officeart/2005/8/layout/vList2"/>
    <dgm:cxn modelId="{B9AC6EDD-BB16-4420-B161-72786C5EE82A}" type="presParOf" srcId="{32374D8C-A155-4BF0-B1A6-30A37E6E06A1}" destId="{EC82FBBC-67D7-4D83-8002-D48D8221B394}" srcOrd="1" destOrd="0" presId="urn:microsoft.com/office/officeart/2005/8/layout/vList2"/>
    <dgm:cxn modelId="{8C69CEE4-1A6A-49A5-813A-A98BD70D3DDA}" type="presParOf" srcId="{32374D8C-A155-4BF0-B1A6-30A37E6E06A1}" destId="{63A0C144-BA69-4242-AE2E-14DA001D2CFB}" srcOrd="2" destOrd="0" presId="urn:microsoft.com/office/officeart/2005/8/layout/vList2"/>
    <dgm:cxn modelId="{2F448A71-6D90-4F57-856F-91353F395054}" type="presParOf" srcId="{32374D8C-A155-4BF0-B1A6-30A37E6E06A1}" destId="{B16D2FD8-8E78-4EDE-AD56-0B641E696981}" srcOrd="3" destOrd="0" presId="urn:microsoft.com/office/officeart/2005/8/layout/vList2"/>
    <dgm:cxn modelId="{D1F4327A-7FF7-44C3-B0E2-CF4389A7A1B2}" type="presParOf" srcId="{32374D8C-A155-4BF0-B1A6-30A37E6E06A1}" destId="{623A446F-A44D-43C8-8D62-2BC2D3347D62}" srcOrd="4" destOrd="0" presId="urn:microsoft.com/office/officeart/2005/8/layout/vList2"/>
    <dgm:cxn modelId="{41582E11-CACE-46D7-B861-42B83A726327}" type="presParOf" srcId="{32374D8C-A155-4BF0-B1A6-30A37E6E06A1}" destId="{96760AF1-EA3C-4917-9B59-7FC25E1506DD}" srcOrd="5" destOrd="0" presId="urn:microsoft.com/office/officeart/2005/8/layout/vList2"/>
    <dgm:cxn modelId="{30B44C92-7F12-4882-A49E-977C8AF52AEB}" type="presParOf" srcId="{32374D8C-A155-4BF0-B1A6-30A37E6E06A1}" destId="{16CB442C-4EDB-423D-BBEE-384046406F6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02F6B8-8F46-42E5-B1B8-3474947C54DD}">
      <dgm:prSet phldr="0"/>
      <dgm:spPr/>
      <dgm:t>
        <a:bodyPr/>
        <a:lstStyle/>
        <a:p>
          <a:pPr rtl="0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친구들의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출발지를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입력하면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거리를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계산해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찾아줌</a:t>
          </a:r>
        </a:p>
      </dgm:t>
    </dgm:pt>
    <dgm:pt modelId="{7787C69D-495D-4DFB-B397-8F436EEDBDB7}" type="parTrans" cxnId="{BAC20540-9954-4102-AA67-D444A317757E}">
      <dgm:prSet/>
      <dgm:spPr/>
      <dgm:t>
        <a:bodyPr/>
        <a:lstStyle/>
        <a:p>
          <a:endParaRPr lang="en-US"/>
        </a:p>
      </dgm:t>
    </dgm:pt>
    <dgm:pt modelId="{D68AD6EF-B921-4CF9-9DA0-15C179C3F0CC}" type="sibTrans" cxnId="{BAC20540-9954-4102-AA67-D444A317757E}">
      <dgm:prSet/>
      <dgm:spPr/>
      <dgm:t>
        <a:bodyPr/>
        <a:lstStyle/>
        <a:p>
          <a:endParaRPr lang="en-US"/>
        </a:p>
      </dgm:t>
    </dgm:pt>
    <dgm:pt modelId="{D77E00F0-4217-4019-9157-2D590C85DB03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찾아준 중간지점에서 반경 1km에 있는 지하철역/카페/맛집 등을 찾아줌</a:t>
          </a:r>
          <a:endParaRPr lang="ko-KR" altLang="en-US" b="1">
            <a:solidFill>
              <a:schemeClr val="tx1"/>
            </a:solidFill>
          </a:endParaRPr>
        </a:p>
      </dgm:t>
    </dgm:pt>
    <dgm:pt modelId="{389D0886-BA15-46FD-93FE-A505E5B39F98}" type="parTrans" cxnId="{6BA534A2-474B-44BD-A461-25423780F17C}">
      <dgm:prSet/>
      <dgm:spPr/>
      <dgm:t>
        <a:bodyPr/>
        <a:lstStyle/>
        <a:p>
          <a:endParaRPr lang="en-US"/>
        </a:p>
      </dgm:t>
    </dgm:pt>
    <dgm:pt modelId="{B480B8EC-8D5F-4194-B606-BBC48F3277A5}" type="sibTrans" cxnId="{6BA534A2-474B-44BD-A461-25423780F17C}">
      <dgm:prSet/>
      <dgm:spPr/>
      <dgm:t>
        <a:bodyPr/>
        <a:lstStyle/>
        <a:p>
          <a:endParaRPr lang="en-US"/>
        </a:p>
      </dgm:t>
    </dgm:pt>
    <dgm:pt modelId="{8363EAB4-8A8D-4388-B465-99D714265ECA}">
      <dgm:prSet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단점</a:t>
          </a:r>
          <a:r>
            <a:rPr lang="en-US" b="1">
              <a:solidFill>
                <a:schemeClr val="tx1"/>
              </a:solidFill>
              <a:latin typeface="Avenir Next LT Pro"/>
            </a:rPr>
            <a:t>2.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 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장소검색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오류가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빈번함</a:t>
          </a:r>
          <a:endParaRPr lang="en-US" altLang="ko-KR" b="1" err="1">
            <a:solidFill>
              <a:schemeClr val="tx1"/>
            </a:solidFill>
          </a:endParaRPr>
        </a:p>
      </dgm:t>
    </dgm:pt>
    <dgm:pt modelId="{58B1B487-BC08-4220-B2AE-79508F2CF5A7}" type="parTrans" cxnId="{6D66D997-19BB-4511-9DBD-9962D6EFBB60}">
      <dgm:prSet/>
      <dgm:spPr/>
      <dgm:t>
        <a:bodyPr/>
        <a:lstStyle/>
        <a:p>
          <a:endParaRPr lang="en-US"/>
        </a:p>
      </dgm:t>
    </dgm:pt>
    <dgm:pt modelId="{D3A64463-DCFD-41D7-BB30-5A7EE24A9655}" type="sibTrans" cxnId="{6D66D997-19BB-4511-9DBD-9962D6EFBB60}">
      <dgm:prSet/>
      <dgm:spPr/>
      <dgm:t>
        <a:bodyPr/>
        <a:lstStyle/>
        <a:p>
          <a:endParaRPr lang="en-US"/>
        </a:p>
      </dgm:t>
    </dgm:pt>
    <dgm:pt modelId="{05BB5A20-DD12-493D-9295-BE9DEFC429B1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약속장소와 친구, 팀원들의 출발지의 거리를 보여줌</a:t>
          </a:r>
        </a:p>
      </dgm:t>
    </dgm:pt>
    <dgm:pt modelId="{B86DF3E7-3A10-4921-968F-D1A2B2716C65}" type="parTrans" cxnId="{04257FB3-E1A6-4C42-8026-00B2EB5BE477}">
      <dgm:prSet/>
      <dgm:spPr/>
    </dgm:pt>
    <dgm:pt modelId="{8EBC40BA-2199-4035-A946-778EB7216A98}" type="sibTrans" cxnId="{04257FB3-E1A6-4C42-8026-00B2EB5BE477}">
      <dgm:prSet/>
      <dgm:spPr/>
    </dgm:pt>
    <dgm:pt modelId="{882E3A81-006B-4AF8-8F5A-295BCDC2DED2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카카오톡으로 약속장소 공유 가능</a:t>
          </a:r>
        </a:p>
      </dgm:t>
    </dgm:pt>
    <dgm:pt modelId="{D75CFDB9-7894-4017-885F-1E3B31C6D768}" type="parTrans" cxnId="{A769B190-C3B8-40C1-86E9-1F04DF21056D}">
      <dgm:prSet/>
      <dgm:spPr/>
    </dgm:pt>
    <dgm:pt modelId="{00FFE8A0-300C-4DEB-A8F4-70D9370BC78D}" type="sibTrans" cxnId="{A769B190-C3B8-40C1-86E9-1F04DF21056D}">
      <dgm:prSet/>
      <dgm:spPr/>
    </dgm:pt>
    <dgm:pt modelId="{8166913F-51AC-4EEF-9175-2C1281807083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단점1. 위치추가가 불가능</a:t>
          </a:r>
        </a:p>
      </dgm:t>
    </dgm:pt>
    <dgm:pt modelId="{88823526-E950-4000-B2E1-D84EDF85540F}" type="parTrans" cxnId="{A8CFDAC3-736D-4B2E-9BB0-424C42E7D8D5}">
      <dgm:prSet/>
      <dgm:spPr/>
    </dgm:pt>
    <dgm:pt modelId="{A4DA5262-DDE7-418E-818E-216EC3DC5D61}" type="sibTrans" cxnId="{A8CFDAC3-736D-4B2E-9BB0-424C42E7D8D5}">
      <dgm:prSet/>
      <dgm:spPr/>
    </dgm:pt>
    <dgm:pt modelId="{865DA7C8-DF86-4818-AD2B-27DCB913F088}">
      <dgm:prSet phldr="0"/>
      <dgm:spPr/>
      <dgm:t>
        <a:bodyPr/>
        <a:lstStyle/>
        <a:p>
          <a:pPr rtl="0"/>
          <a:r>
            <a:rPr lang="en-US" altLang="ko-KR" b="1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초기화가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불가능해서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앱을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제거하고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다시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설치해야함</a:t>
          </a:r>
        </a:p>
      </dgm:t>
    </dgm:pt>
    <dgm:pt modelId="{BD5CFCAE-19FA-47BA-A7A5-C3F3103EF005}" type="parTrans" cxnId="{2E81BA4F-1E11-4B38-98D1-93EA66ED136C}">
      <dgm:prSet/>
      <dgm:spPr/>
    </dgm:pt>
    <dgm:pt modelId="{595A4362-0AFF-4A25-904A-7F9DB3B18166}" type="sibTrans" cxnId="{2E81BA4F-1E11-4B38-98D1-93EA66ED136C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8764907A-FAD9-4475-A837-A184C7051CA6}" type="pres">
      <dgm:prSet presAssocID="{1802F6B8-8F46-42E5-B1B8-3474947C54D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C82FBBC-67D7-4D83-8002-D48D8221B394}" type="pres">
      <dgm:prSet presAssocID="{D68AD6EF-B921-4CF9-9DA0-15C179C3F0CC}" presName="spacer" presStyleCnt="0"/>
      <dgm:spPr/>
    </dgm:pt>
    <dgm:pt modelId="{63A0C144-BA69-4242-AE2E-14DA001D2CFB}" type="pres">
      <dgm:prSet presAssocID="{D77E00F0-4217-4019-9157-2D590C85DB0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16D2FD8-8E78-4EDE-AD56-0B641E696981}" type="pres">
      <dgm:prSet presAssocID="{B480B8EC-8D5F-4194-B606-BBC48F3277A5}" presName="spacer" presStyleCnt="0"/>
      <dgm:spPr/>
    </dgm:pt>
    <dgm:pt modelId="{90DAB018-742E-4DAF-8F90-C1FE9297CDD6}" type="pres">
      <dgm:prSet presAssocID="{05BB5A20-DD12-493D-9295-BE9DEFC429B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F9E7DDC-F2DA-4719-BB22-0FBC49289899}" type="pres">
      <dgm:prSet presAssocID="{8EBC40BA-2199-4035-A946-778EB7216A98}" presName="spacer" presStyleCnt="0"/>
      <dgm:spPr/>
    </dgm:pt>
    <dgm:pt modelId="{311BBEAD-5B1F-4829-B8D8-D00E94F6FBFB}" type="pres">
      <dgm:prSet presAssocID="{882E3A81-006B-4AF8-8F5A-295BCDC2DED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603641-C57E-4C05-8104-DA1D14EEB0EC}" type="pres">
      <dgm:prSet presAssocID="{00FFE8A0-300C-4DEB-A8F4-70D9370BC78D}" presName="spacer" presStyleCnt="0"/>
      <dgm:spPr/>
    </dgm:pt>
    <dgm:pt modelId="{D69AAE23-2AE9-493F-AA4D-C9F7C7146B34}" type="pres">
      <dgm:prSet presAssocID="{8166913F-51AC-4EEF-9175-2C128180708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02129E5-72D4-4EF9-BC71-9A7882BB273E}" type="pres">
      <dgm:prSet presAssocID="{A4DA5262-DDE7-418E-818E-216EC3DC5D61}" presName="spacer" presStyleCnt="0"/>
      <dgm:spPr/>
    </dgm:pt>
    <dgm:pt modelId="{623A446F-A44D-43C8-8D62-2BC2D3347D62}" type="pres">
      <dgm:prSet presAssocID="{8363EAB4-8A8D-4388-B465-99D714265EC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55673F2-B64C-4E0D-A254-433A52141F1F}" type="pres">
      <dgm:prSet presAssocID="{D3A64463-DCFD-41D7-BB30-5A7EE24A9655}" presName="spacer" presStyleCnt="0"/>
      <dgm:spPr/>
    </dgm:pt>
    <dgm:pt modelId="{9118BFF9-34F9-439B-8E34-021694201490}" type="pres">
      <dgm:prSet presAssocID="{865DA7C8-DF86-4818-AD2B-27DCB913F08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18CC712-4F90-46D5-9973-3E1C7136819B}" type="presOf" srcId="{8363EAB4-8A8D-4388-B465-99D714265ECA}" destId="{623A446F-A44D-43C8-8D62-2BC2D3347D62}" srcOrd="0" destOrd="0" presId="urn:microsoft.com/office/officeart/2005/8/layout/vList2"/>
    <dgm:cxn modelId="{BAC20540-9954-4102-AA67-D444A317757E}" srcId="{D5268488-6E99-4D20-AF4E-CC64DE471CBA}" destId="{1802F6B8-8F46-42E5-B1B8-3474947C54DD}" srcOrd="0" destOrd="0" parTransId="{7787C69D-495D-4DFB-B397-8F436EEDBDB7}" sibTransId="{D68AD6EF-B921-4CF9-9DA0-15C179C3F0CC}"/>
    <dgm:cxn modelId="{CE43C441-A535-4592-80FE-1518847D22F2}" type="presOf" srcId="{8166913F-51AC-4EEF-9175-2C1281807083}" destId="{D69AAE23-2AE9-493F-AA4D-C9F7C7146B34}" srcOrd="0" destOrd="0" presId="urn:microsoft.com/office/officeart/2005/8/layout/vList2"/>
    <dgm:cxn modelId="{2E81BA4F-1E11-4B38-98D1-93EA66ED136C}" srcId="{D5268488-6E99-4D20-AF4E-CC64DE471CBA}" destId="{865DA7C8-DF86-4818-AD2B-27DCB913F088}" srcOrd="6" destOrd="0" parTransId="{BD5CFCAE-19FA-47BA-A7A5-C3F3103EF005}" sibTransId="{595A4362-0AFF-4A25-904A-7F9DB3B18166}"/>
    <dgm:cxn modelId="{F8184F77-1E07-4005-8DA1-0155257F86E7}" type="presOf" srcId="{865DA7C8-DF86-4818-AD2B-27DCB913F088}" destId="{9118BFF9-34F9-439B-8E34-021694201490}" srcOrd="0" destOrd="0" presId="urn:microsoft.com/office/officeart/2005/8/layout/vList2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A407087C-0000-4715-886D-3246DFFEFAC8}" type="presOf" srcId="{D77E00F0-4217-4019-9157-2D590C85DB03}" destId="{63A0C144-BA69-4242-AE2E-14DA001D2CFB}" srcOrd="0" destOrd="0" presId="urn:microsoft.com/office/officeart/2005/8/layout/vList2"/>
    <dgm:cxn modelId="{A769B190-C3B8-40C1-86E9-1F04DF21056D}" srcId="{D5268488-6E99-4D20-AF4E-CC64DE471CBA}" destId="{882E3A81-006B-4AF8-8F5A-295BCDC2DED2}" srcOrd="3" destOrd="0" parTransId="{D75CFDB9-7894-4017-885F-1E3B31C6D768}" sibTransId="{00FFE8A0-300C-4DEB-A8F4-70D9370BC78D}"/>
    <dgm:cxn modelId="{6D66D997-19BB-4511-9DBD-9962D6EFBB60}" srcId="{D5268488-6E99-4D20-AF4E-CC64DE471CBA}" destId="{8363EAB4-8A8D-4388-B465-99D714265ECA}" srcOrd="5" destOrd="0" parTransId="{58B1B487-BC08-4220-B2AE-79508F2CF5A7}" sibTransId="{D3A64463-DCFD-41D7-BB30-5A7EE24A9655}"/>
    <dgm:cxn modelId="{6BA534A2-474B-44BD-A461-25423780F17C}" srcId="{D5268488-6E99-4D20-AF4E-CC64DE471CBA}" destId="{D77E00F0-4217-4019-9157-2D590C85DB03}" srcOrd="1" destOrd="0" parTransId="{389D0886-BA15-46FD-93FE-A505E5B39F98}" sibTransId="{B480B8EC-8D5F-4194-B606-BBC48F3277A5}"/>
    <dgm:cxn modelId="{0B9F84A8-C01C-4B8E-A4DB-B5B53B6D2FC0}" type="presOf" srcId="{05BB5A20-DD12-493D-9295-BE9DEFC429B1}" destId="{90DAB018-742E-4DAF-8F90-C1FE9297CDD6}" srcOrd="0" destOrd="0" presId="urn:microsoft.com/office/officeart/2005/8/layout/vList2"/>
    <dgm:cxn modelId="{04257FB3-E1A6-4C42-8026-00B2EB5BE477}" srcId="{D5268488-6E99-4D20-AF4E-CC64DE471CBA}" destId="{05BB5A20-DD12-493D-9295-BE9DEFC429B1}" srcOrd="2" destOrd="0" parTransId="{B86DF3E7-3A10-4921-968F-D1A2B2716C65}" sibTransId="{8EBC40BA-2199-4035-A946-778EB7216A98}"/>
    <dgm:cxn modelId="{1C71A8B6-3C08-4BB0-AB4D-736511FB88BF}" type="presOf" srcId="{882E3A81-006B-4AF8-8F5A-295BCDC2DED2}" destId="{311BBEAD-5B1F-4829-B8D8-D00E94F6FBFB}" srcOrd="0" destOrd="0" presId="urn:microsoft.com/office/officeart/2005/8/layout/vList2"/>
    <dgm:cxn modelId="{609F41BB-71E8-4E19-A9D8-B95DF1C88401}" type="presOf" srcId="{1802F6B8-8F46-42E5-B1B8-3474947C54DD}" destId="{8764907A-FAD9-4475-A837-A184C7051CA6}" srcOrd="0" destOrd="0" presId="urn:microsoft.com/office/officeart/2005/8/layout/vList2"/>
    <dgm:cxn modelId="{A8CFDAC3-736D-4B2E-9BB0-424C42E7D8D5}" srcId="{D5268488-6E99-4D20-AF4E-CC64DE471CBA}" destId="{8166913F-51AC-4EEF-9175-2C1281807083}" srcOrd="4" destOrd="0" parTransId="{88823526-E950-4000-B2E1-D84EDF85540F}" sibTransId="{A4DA5262-DDE7-418E-818E-216EC3DC5D61}"/>
    <dgm:cxn modelId="{4FB7A01B-7412-4E80-B9E4-DCEE91F7F0F9}" type="presParOf" srcId="{32374D8C-A155-4BF0-B1A6-30A37E6E06A1}" destId="{8764907A-FAD9-4475-A837-A184C7051CA6}" srcOrd="0" destOrd="0" presId="urn:microsoft.com/office/officeart/2005/8/layout/vList2"/>
    <dgm:cxn modelId="{B7F426DF-C98D-461A-A6E5-510BD5AE2A69}" type="presParOf" srcId="{32374D8C-A155-4BF0-B1A6-30A37E6E06A1}" destId="{EC82FBBC-67D7-4D83-8002-D48D8221B394}" srcOrd="1" destOrd="0" presId="urn:microsoft.com/office/officeart/2005/8/layout/vList2"/>
    <dgm:cxn modelId="{16247F80-A777-464D-8B3C-EF924E1971E6}" type="presParOf" srcId="{32374D8C-A155-4BF0-B1A6-30A37E6E06A1}" destId="{63A0C144-BA69-4242-AE2E-14DA001D2CFB}" srcOrd="2" destOrd="0" presId="urn:microsoft.com/office/officeart/2005/8/layout/vList2"/>
    <dgm:cxn modelId="{DA8217FF-ECE1-4FE3-A19A-070279B49407}" type="presParOf" srcId="{32374D8C-A155-4BF0-B1A6-30A37E6E06A1}" destId="{B16D2FD8-8E78-4EDE-AD56-0B641E696981}" srcOrd="3" destOrd="0" presId="urn:microsoft.com/office/officeart/2005/8/layout/vList2"/>
    <dgm:cxn modelId="{29E099FE-8D34-4AB3-864D-27E146C8B059}" type="presParOf" srcId="{32374D8C-A155-4BF0-B1A6-30A37E6E06A1}" destId="{90DAB018-742E-4DAF-8F90-C1FE9297CDD6}" srcOrd="4" destOrd="0" presId="urn:microsoft.com/office/officeart/2005/8/layout/vList2"/>
    <dgm:cxn modelId="{88FCC58D-3BF5-4CFC-BCCE-B7C477D37A05}" type="presParOf" srcId="{32374D8C-A155-4BF0-B1A6-30A37E6E06A1}" destId="{9F9E7DDC-F2DA-4719-BB22-0FBC49289899}" srcOrd="5" destOrd="0" presId="urn:microsoft.com/office/officeart/2005/8/layout/vList2"/>
    <dgm:cxn modelId="{C7489E72-E2A5-4AEB-9037-CBCCD500477D}" type="presParOf" srcId="{32374D8C-A155-4BF0-B1A6-30A37E6E06A1}" destId="{311BBEAD-5B1F-4829-B8D8-D00E94F6FBFB}" srcOrd="6" destOrd="0" presId="urn:microsoft.com/office/officeart/2005/8/layout/vList2"/>
    <dgm:cxn modelId="{19F24216-5D3E-4E34-A342-CC7883438542}" type="presParOf" srcId="{32374D8C-A155-4BF0-B1A6-30A37E6E06A1}" destId="{79603641-C57E-4C05-8104-DA1D14EEB0EC}" srcOrd="7" destOrd="0" presId="urn:microsoft.com/office/officeart/2005/8/layout/vList2"/>
    <dgm:cxn modelId="{1567DFE0-DCA3-4F72-A9BB-0A4AD5B1CB53}" type="presParOf" srcId="{32374D8C-A155-4BF0-B1A6-30A37E6E06A1}" destId="{D69AAE23-2AE9-493F-AA4D-C9F7C7146B34}" srcOrd="8" destOrd="0" presId="urn:microsoft.com/office/officeart/2005/8/layout/vList2"/>
    <dgm:cxn modelId="{FEB08C6B-8126-44F7-8D01-A4F1EFFE8ACE}" type="presParOf" srcId="{32374D8C-A155-4BF0-B1A6-30A37E6E06A1}" destId="{702129E5-72D4-4EF9-BC71-9A7882BB273E}" srcOrd="9" destOrd="0" presId="urn:microsoft.com/office/officeart/2005/8/layout/vList2"/>
    <dgm:cxn modelId="{0A64E012-7439-4A8E-AEBC-600117D6AA75}" type="presParOf" srcId="{32374D8C-A155-4BF0-B1A6-30A37E6E06A1}" destId="{623A446F-A44D-43C8-8D62-2BC2D3347D62}" srcOrd="10" destOrd="0" presId="urn:microsoft.com/office/officeart/2005/8/layout/vList2"/>
    <dgm:cxn modelId="{27606A70-05A0-45DA-853F-D2926D2B28E8}" type="presParOf" srcId="{32374D8C-A155-4BF0-B1A6-30A37E6E06A1}" destId="{655673F2-B64C-4E0D-A254-433A52141F1F}" srcOrd="11" destOrd="0" presId="urn:microsoft.com/office/officeart/2005/8/layout/vList2"/>
    <dgm:cxn modelId="{CFAD4359-9231-4F3E-8BDF-FE33F8CD707F}" type="presParOf" srcId="{32374D8C-A155-4BF0-B1A6-30A37E6E06A1}" destId="{9118BFF9-34F9-439B-8E34-02169420149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268488-6E99-4D20-AF4E-CC64DE471CB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02F6B8-8F46-42E5-B1B8-3474947C54DD}">
      <dgm:prSet phldr="0"/>
      <dgm:spPr/>
      <dgm:t>
        <a:bodyPr/>
        <a:lstStyle/>
        <a:p>
          <a:pPr rtl="0"/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만나는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사람의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위치와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교통편을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반영한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최적의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b="1" i="0" u="none" strike="noStrike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b="1" i="0" u="none" strike="noStrike" cap="none" baseline="0" noProof="0" err="1">
              <a:solidFill>
                <a:schemeClr val="tx1"/>
              </a:solidFill>
              <a:latin typeface="Avenir Next LT Pro"/>
            </a:rPr>
            <a:t>안내</a:t>
          </a:r>
          <a:endParaRPr lang="en-US" altLang="en-US" b="1" i="0" u="none" strike="noStrike" cap="none" baseline="0" noProof="0" err="1">
            <a:solidFill>
              <a:srgbClr val="010000"/>
            </a:solidFill>
            <a:latin typeface="Avenir Next LT Pro"/>
          </a:endParaRPr>
        </a:p>
      </dgm:t>
    </dgm:pt>
    <dgm:pt modelId="{7787C69D-495D-4DFB-B397-8F436EEDBDB7}" type="parTrans" cxnId="{BAC20540-9954-4102-AA67-D444A317757E}">
      <dgm:prSet/>
      <dgm:spPr/>
      <dgm:t>
        <a:bodyPr/>
        <a:lstStyle/>
        <a:p>
          <a:endParaRPr lang="en-US"/>
        </a:p>
      </dgm:t>
    </dgm:pt>
    <dgm:pt modelId="{D68AD6EF-B921-4CF9-9DA0-15C179C3F0CC}" type="sibTrans" cxnId="{BAC20540-9954-4102-AA67-D444A317757E}">
      <dgm:prSet/>
      <dgm:spPr/>
      <dgm:t>
        <a:bodyPr/>
        <a:lstStyle/>
        <a:p>
          <a:endParaRPr lang="en-US"/>
        </a:p>
      </dgm:t>
    </dgm:pt>
    <dgm:pt modelId="{D77E00F0-4217-4019-9157-2D590C85DB03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국내 교통 데이터를 분석,가공해 중간지점을 찾아주는 알고리즘도 개발</a:t>
          </a:r>
          <a:endParaRPr lang="ko-KR" altLang="en-US" b="1">
            <a:solidFill>
              <a:schemeClr val="tx1"/>
            </a:solidFill>
          </a:endParaRPr>
        </a:p>
      </dgm:t>
    </dgm:pt>
    <dgm:pt modelId="{389D0886-BA15-46FD-93FE-A505E5B39F98}" type="parTrans" cxnId="{6BA534A2-474B-44BD-A461-25423780F17C}">
      <dgm:prSet/>
      <dgm:spPr/>
      <dgm:t>
        <a:bodyPr/>
        <a:lstStyle/>
        <a:p>
          <a:endParaRPr lang="en-US"/>
        </a:p>
      </dgm:t>
    </dgm:pt>
    <dgm:pt modelId="{B480B8EC-8D5F-4194-B606-BBC48F3277A5}" type="sibTrans" cxnId="{6BA534A2-474B-44BD-A461-25423780F17C}">
      <dgm:prSet/>
      <dgm:spPr/>
      <dgm:t>
        <a:bodyPr/>
        <a:lstStyle/>
        <a:p>
          <a:endParaRPr lang="en-US"/>
        </a:p>
      </dgm:t>
    </dgm:pt>
    <dgm:pt modelId="{8363EAB4-8A8D-4388-B465-99D714265ECA}">
      <dgm:prSet phldr="0"/>
      <dgm:spPr/>
      <dgm:t>
        <a:bodyPr/>
        <a:lstStyle/>
        <a:p>
          <a:pPr rtl="0"/>
          <a:r>
            <a:rPr lang="en-US" altLang="ko-KR" b="1" err="1">
              <a:solidFill>
                <a:schemeClr val="tx1"/>
              </a:solidFill>
              <a:latin typeface="Avenir Next LT Pro"/>
            </a:rPr>
            <a:t>만날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동네뿐만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아니라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위치도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확인이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가능</a:t>
          </a:r>
          <a:endParaRPr lang="en-US" altLang="ko-KR" b="1">
            <a:solidFill>
              <a:schemeClr val="tx1"/>
            </a:solidFill>
          </a:endParaRPr>
        </a:p>
      </dgm:t>
    </dgm:pt>
    <dgm:pt modelId="{58B1B487-BC08-4220-B2AE-79508F2CF5A7}" type="parTrans" cxnId="{6D66D997-19BB-4511-9DBD-9962D6EFBB60}">
      <dgm:prSet/>
      <dgm:spPr/>
      <dgm:t>
        <a:bodyPr/>
        <a:lstStyle/>
        <a:p>
          <a:endParaRPr lang="en-US"/>
        </a:p>
      </dgm:t>
    </dgm:pt>
    <dgm:pt modelId="{D3A64463-DCFD-41D7-BB30-5A7EE24A9655}" type="sibTrans" cxnId="{6D66D997-19BB-4511-9DBD-9962D6EFBB60}">
      <dgm:prSet/>
      <dgm:spPr/>
      <dgm:t>
        <a:bodyPr/>
        <a:lstStyle/>
        <a:p>
          <a:endParaRPr lang="en-US"/>
        </a:p>
      </dgm:t>
    </dgm:pt>
    <dgm:pt modelId="{05BB5A20-DD12-493D-9295-BE9DEFC429B1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다른 </a:t>
          </a:r>
          <a:r>
            <a:rPr lang="ko-KR" altLang="en-US" b="1" err="1">
              <a:solidFill>
                <a:schemeClr val="tx1"/>
              </a:solidFill>
              <a:latin typeface="Avenir Next LT Pro"/>
            </a:rPr>
            <a:t>어플에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 비해 이용이 편리함</a:t>
          </a:r>
        </a:p>
      </dgm:t>
    </dgm:pt>
    <dgm:pt modelId="{B86DF3E7-3A10-4921-968F-D1A2B2716C65}" type="parTrans" cxnId="{04257FB3-E1A6-4C42-8026-00B2EB5BE477}">
      <dgm:prSet/>
      <dgm:spPr/>
    </dgm:pt>
    <dgm:pt modelId="{8EBC40BA-2199-4035-A946-778EB7216A98}" type="sibTrans" cxnId="{04257FB3-E1A6-4C42-8026-00B2EB5BE477}">
      <dgm:prSet/>
      <dgm:spPr/>
    </dgm:pt>
    <dgm:pt modelId="{882E3A81-006B-4AF8-8F5A-295BCDC2DED2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다른 </a:t>
          </a:r>
          <a:r>
            <a:rPr lang="ko-KR" altLang="en-US" b="1" err="1">
              <a:solidFill>
                <a:schemeClr val="tx1"/>
              </a:solidFill>
              <a:latin typeface="Avenir Next LT Pro"/>
            </a:rPr>
            <a:t>어플에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 비해 </a:t>
          </a:r>
          <a:r>
            <a:rPr lang="ko-KR" altLang="en-US" b="1" err="1">
              <a:solidFill>
                <a:schemeClr val="tx1"/>
              </a:solidFill>
              <a:latin typeface="Avenir Next LT Pro"/>
            </a:rPr>
            <a:t>오류검출이</a:t>
          </a:r>
          <a:r>
            <a:rPr lang="ko-KR" altLang="en-US" b="1">
              <a:solidFill>
                <a:schemeClr val="tx1"/>
              </a:solidFill>
              <a:latin typeface="Avenir Next LT Pro"/>
            </a:rPr>
            <a:t> 적고 최적의 중간지점 찾기 어플이라고 평가받음</a:t>
          </a:r>
        </a:p>
      </dgm:t>
    </dgm:pt>
    <dgm:pt modelId="{D75CFDB9-7894-4017-885F-1E3B31C6D768}" type="parTrans" cxnId="{A769B190-C3B8-40C1-86E9-1F04DF21056D}">
      <dgm:prSet/>
      <dgm:spPr/>
    </dgm:pt>
    <dgm:pt modelId="{00FFE8A0-300C-4DEB-A8F4-70D9370BC78D}" type="sibTrans" cxnId="{A769B190-C3B8-40C1-86E9-1F04DF21056D}">
      <dgm:prSet/>
      <dgm:spPr/>
    </dgm:pt>
    <dgm:pt modelId="{8166913F-51AC-4EEF-9175-2C1281807083}">
      <dgm:prSet phldr="0"/>
      <dgm:spPr/>
      <dgm:t>
        <a:bodyPr/>
        <a:lstStyle/>
        <a:p>
          <a:pPr rtl="0"/>
          <a:r>
            <a:rPr lang="ko-KR" altLang="en-US" b="1">
              <a:solidFill>
                <a:schemeClr val="tx1"/>
              </a:solidFill>
              <a:latin typeface="Avenir Next LT Pro"/>
            </a:rPr>
            <a:t>두명 이상의 멤버가 모였을 때 특히 최적화되어있음</a:t>
          </a:r>
        </a:p>
      </dgm:t>
    </dgm:pt>
    <dgm:pt modelId="{88823526-E950-4000-B2E1-D84EDF85540F}" type="parTrans" cxnId="{A8CFDAC3-736D-4B2E-9BB0-424C42E7D8D5}">
      <dgm:prSet/>
      <dgm:spPr/>
    </dgm:pt>
    <dgm:pt modelId="{A4DA5262-DDE7-418E-818E-216EC3DC5D61}" type="sibTrans" cxnId="{A8CFDAC3-736D-4B2E-9BB0-424C42E7D8D5}">
      <dgm:prSet/>
      <dgm:spPr/>
    </dgm:pt>
    <dgm:pt modelId="{865DA7C8-DF86-4818-AD2B-27DCB913F088}">
      <dgm:prSet phldr="0"/>
      <dgm:spPr/>
      <dgm:t>
        <a:bodyPr/>
        <a:lstStyle/>
        <a:p>
          <a:pPr rtl="0"/>
          <a:r>
            <a:rPr lang="en-US" altLang="ko-KR" b="1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버그가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많고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보유한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데이터가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적어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가운데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위치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주변의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정말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만날만한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공간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제공하지</a:t>
          </a:r>
          <a:r>
            <a:rPr lang="en-US" altLang="ko-KR" b="1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b="1" err="1">
              <a:solidFill>
                <a:schemeClr val="tx1"/>
              </a:solidFill>
              <a:latin typeface="Avenir Next LT Pro"/>
            </a:rPr>
            <a:t>못함</a:t>
          </a:r>
          <a:endParaRPr lang="en-US" altLang="ko-KR" b="1">
            <a:solidFill>
              <a:schemeClr val="tx1"/>
            </a:solidFill>
            <a:latin typeface="Avenir Next LT Pro"/>
          </a:endParaRPr>
        </a:p>
      </dgm:t>
    </dgm:pt>
    <dgm:pt modelId="{BD5CFCAE-19FA-47BA-A7A5-C3F3103EF005}" type="parTrans" cxnId="{2E81BA4F-1E11-4B38-98D1-93EA66ED136C}">
      <dgm:prSet/>
      <dgm:spPr/>
    </dgm:pt>
    <dgm:pt modelId="{595A4362-0AFF-4A25-904A-7F9DB3B18166}" type="sibTrans" cxnId="{2E81BA4F-1E11-4B38-98D1-93EA66ED136C}">
      <dgm:prSet/>
      <dgm:spPr/>
    </dgm:pt>
    <dgm:pt modelId="{32374D8C-A155-4BF0-B1A6-30A37E6E06A1}" type="pres">
      <dgm:prSet presAssocID="{D5268488-6E99-4D20-AF4E-CC64DE471CBA}" presName="linear" presStyleCnt="0">
        <dgm:presLayoutVars>
          <dgm:animLvl val="lvl"/>
          <dgm:resizeHandles val="exact"/>
        </dgm:presLayoutVars>
      </dgm:prSet>
      <dgm:spPr/>
    </dgm:pt>
    <dgm:pt modelId="{8764907A-FAD9-4475-A837-A184C7051CA6}" type="pres">
      <dgm:prSet presAssocID="{1802F6B8-8F46-42E5-B1B8-3474947C54D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C82FBBC-67D7-4D83-8002-D48D8221B394}" type="pres">
      <dgm:prSet presAssocID="{D68AD6EF-B921-4CF9-9DA0-15C179C3F0CC}" presName="spacer" presStyleCnt="0"/>
      <dgm:spPr/>
    </dgm:pt>
    <dgm:pt modelId="{63A0C144-BA69-4242-AE2E-14DA001D2CFB}" type="pres">
      <dgm:prSet presAssocID="{D77E00F0-4217-4019-9157-2D590C85DB0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16D2FD8-8E78-4EDE-AD56-0B641E696981}" type="pres">
      <dgm:prSet presAssocID="{B480B8EC-8D5F-4194-B606-BBC48F3277A5}" presName="spacer" presStyleCnt="0"/>
      <dgm:spPr/>
    </dgm:pt>
    <dgm:pt modelId="{90DAB018-742E-4DAF-8F90-C1FE9297CDD6}" type="pres">
      <dgm:prSet presAssocID="{05BB5A20-DD12-493D-9295-BE9DEFC429B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F9E7DDC-F2DA-4719-BB22-0FBC49289899}" type="pres">
      <dgm:prSet presAssocID="{8EBC40BA-2199-4035-A946-778EB7216A98}" presName="spacer" presStyleCnt="0"/>
      <dgm:spPr/>
    </dgm:pt>
    <dgm:pt modelId="{311BBEAD-5B1F-4829-B8D8-D00E94F6FBFB}" type="pres">
      <dgm:prSet presAssocID="{882E3A81-006B-4AF8-8F5A-295BCDC2DED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9603641-C57E-4C05-8104-DA1D14EEB0EC}" type="pres">
      <dgm:prSet presAssocID="{00FFE8A0-300C-4DEB-A8F4-70D9370BC78D}" presName="spacer" presStyleCnt="0"/>
      <dgm:spPr/>
    </dgm:pt>
    <dgm:pt modelId="{D69AAE23-2AE9-493F-AA4D-C9F7C7146B34}" type="pres">
      <dgm:prSet presAssocID="{8166913F-51AC-4EEF-9175-2C128180708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02129E5-72D4-4EF9-BC71-9A7882BB273E}" type="pres">
      <dgm:prSet presAssocID="{A4DA5262-DDE7-418E-818E-216EC3DC5D61}" presName="spacer" presStyleCnt="0"/>
      <dgm:spPr/>
    </dgm:pt>
    <dgm:pt modelId="{623A446F-A44D-43C8-8D62-2BC2D3347D62}" type="pres">
      <dgm:prSet presAssocID="{8363EAB4-8A8D-4388-B465-99D714265EC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55673F2-B64C-4E0D-A254-433A52141F1F}" type="pres">
      <dgm:prSet presAssocID="{D3A64463-DCFD-41D7-BB30-5A7EE24A9655}" presName="spacer" presStyleCnt="0"/>
      <dgm:spPr/>
    </dgm:pt>
    <dgm:pt modelId="{9118BFF9-34F9-439B-8E34-021694201490}" type="pres">
      <dgm:prSet presAssocID="{865DA7C8-DF86-4818-AD2B-27DCB913F08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18CC712-4F90-46D5-9973-3E1C7136819B}" type="presOf" srcId="{8363EAB4-8A8D-4388-B465-99D714265ECA}" destId="{623A446F-A44D-43C8-8D62-2BC2D3347D62}" srcOrd="0" destOrd="0" presId="urn:microsoft.com/office/officeart/2005/8/layout/vList2"/>
    <dgm:cxn modelId="{BAC20540-9954-4102-AA67-D444A317757E}" srcId="{D5268488-6E99-4D20-AF4E-CC64DE471CBA}" destId="{1802F6B8-8F46-42E5-B1B8-3474947C54DD}" srcOrd="0" destOrd="0" parTransId="{7787C69D-495D-4DFB-B397-8F436EEDBDB7}" sibTransId="{D68AD6EF-B921-4CF9-9DA0-15C179C3F0CC}"/>
    <dgm:cxn modelId="{CE43C441-A535-4592-80FE-1518847D22F2}" type="presOf" srcId="{8166913F-51AC-4EEF-9175-2C1281807083}" destId="{D69AAE23-2AE9-493F-AA4D-C9F7C7146B34}" srcOrd="0" destOrd="0" presId="urn:microsoft.com/office/officeart/2005/8/layout/vList2"/>
    <dgm:cxn modelId="{2E81BA4F-1E11-4B38-98D1-93EA66ED136C}" srcId="{D5268488-6E99-4D20-AF4E-CC64DE471CBA}" destId="{865DA7C8-DF86-4818-AD2B-27DCB913F088}" srcOrd="6" destOrd="0" parTransId="{BD5CFCAE-19FA-47BA-A7A5-C3F3103EF005}" sibTransId="{595A4362-0AFF-4A25-904A-7F9DB3B18166}"/>
    <dgm:cxn modelId="{F8184F77-1E07-4005-8DA1-0155257F86E7}" type="presOf" srcId="{865DA7C8-DF86-4818-AD2B-27DCB913F088}" destId="{9118BFF9-34F9-439B-8E34-021694201490}" srcOrd="0" destOrd="0" presId="urn:microsoft.com/office/officeart/2005/8/layout/vList2"/>
    <dgm:cxn modelId="{984D627A-5576-423D-8598-7768CD0A6C13}" type="presOf" srcId="{D5268488-6E99-4D20-AF4E-CC64DE471CBA}" destId="{32374D8C-A155-4BF0-B1A6-30A37E6E06A1}" srcOrd="0" destOrd="0" presId="urn:microsoft.com/office/officeart/2005/8/layout/vList2"/>
    <dgm:cxn modelId="{A407087C-0000-4715-886D-3246DFFEFAC8}" type="presOf" srcId="{D77E00F0-4217-4019-9157-2D590C85DB03}" destId="{63A0C144-BA69-4242-AE2E-14DA001D2CFB}" srcOrd="0" destOrd="0" presId="urn:microsoft.com/office/officeart/2005/8/layout/vList2"/>
    <dgm:cxn modelId="{A769B190-C3B8-40C1-86E9-1F04DF21056D}" srcId="{D5268488-6E99-4D20-AF4E-CC64DE471CBA}" destId="{882E3A81-006B-4AF8-8F5A-295BCDC2DED2}" srcOrd="3" destOrd="0" parTransId="{D75CFDB9-7894-4017-885F-1E3B31C6D768}" sibTransId="{00FFE8A0-300C-4DEB-A8F4-70D9370BC78D}"/>
    <dgm:cxn modelId="{6D66D997-19BB-4511-9DBD-9962D6EFBB60}" srcId="{D5268488-6E99-4D20-AF4E-CC64DE471CBA}" destId="{8363EAB4-8A8D-4388-B465-99D714265ECA}" srcOrd="5" destOrd="0" parTransId="{58B1B487-BC08-4220-B2AE-79508F2CF5A7}" sibTransId="{D3A64463-DCFD-41D7-BB30-5A7EE24A9655}"/>
    <dgm:cxn modelId="{6BA534A2-474B-44BD-A461-25423780F17C}" srcId="{D5268488-6E99-4D20-AF4E-CC64DE471CBA}" destId="{D77E00F0-4217-4019-9157-2D590C85DB03}" srcOrd="1" destOrd="0" parTransId="{389D0886-BA15-46FD-93FE-A505E5B39F98}" sibTransId="{B480B8EC-8D5F-4194-B606-BBC48F3277A5}"/>
    <dgm:cxn modelId="{0B9F84A8-C01C-4B8E-A4DB-B5B53B6D2FC0}" type="presOf" srcId="{05BB5A20-DD12-493D-9295-BE9DEFC429B1}" destId="{90DAB018-742E-4DAF-8F90-C1FE9297CDD6}" srcOrd="0" destOrd="0" presId="urn:microsoft.com/office/officeart/2005/8/layout/vList2"/>
    <dgm:cxn modelId="{04257FB3-E1A6-4C42-8026-00B2EB5BE477}" srcId="{D5268488-6E99-4D20-AF4E-CC64DE471CBA}" destId="{05BB5A20-DD12-493D-9295-BE9DEFC429B1}" srcOrd="2" destOrd="0" parTransId="{B86DF3E7-3A10-4921-968F-D1A2B2716C65}" sibTransId="{8EBC40BA-2199-4035-A946-778EB7216A98}"/>
    <dgm:cxn modelId="{1C71A8B6-3C08-4BB0-AB4D-736511FB88BF}" type="presOf" srcId="{882E3A81-006B-4AF8-8F5A-295BCDC2DED2}" destId="{311BBEAD-5B1F-4829-B8D8-D00E94F6FBFB}" srcOrd="0" destOrd="0" presId="urn:microsoft.com/office/officeart/2005/8/layout/vList2"/>
    <dgm:cxn modelId="{609F41BB-71E8-4E19-A9D8-B95DF1C88401}" type="presOf" srcId="{1802F6B8-8F46-42E5-B1B8-3474947C54DD}" destId="{8764907A-FAD9-4475-A837-A184C7051CA6}" srcOrd="0" destOrd="0" presId="urn:microsoft.com/office/officeart/2005/8/layout/vList2"/>
    <dgm:cxn modelId="{A8CFDAC3-736D-4B2E-9BB0-424C42E7D8D5}" srcId="{D5268488-6E99-4D20-AF4E-CC64DE471CBA}" destId="{8166913F-51AC-4EEF-9175-2C1281807083}" srcOrd="4" destOrd="0" parTransId="{88823526-E950-4000-B2E1-D84EDF85540F}" sibTransId="{A4DA5262-DDE7-418E-818E-216EC3DC5D61}"/>
    <dgm:cxn modelId="{4FB7A01B-7412-4E80-B9E4-DCEE91F7F0F9}" type="presParOf" srcId="{32374D8C-A155-4BF0-B1A6-30A37E6E06A1}" destId="{8764907A-FAD9-4475-A837-A184C7051CA6}" srcOrd="0" destOrd="0" presId="urn:microsoft.com/office/officeart/2005/8/layout/vList2"/>
    <dgm:cxn modelId="{B7F426DF-C98D-461A-A6E5-510BD5AE2A69}" type="presParOf" srcId="{32374D8C-A155-4BF0-B1A6-30A37E6E06A1}" destId="{EC82FBBC-67D7-4D83-8002-D48D8221B394}" srcOrd="1" destOrd="0" presId="urn:microsoft.com/office/officeart/2005/8/layout/vList2"/>
    <dgm:cxn modelId="{16247F80-A777-464D-8B3C-EF924E1971E6}" type="presParOf" srcId="{32374D8C-A155-4BF0-B1A6-30A37E6E06A1}" destId="{63A0C144-BA69-4242-AE2E-14DA001D2CFB}" srcOrd="2" destOrd="0" presId="urn:microsoft.com/office/officeart/2005/8/layout/vList2"/>
    <dgm:cxn modelId="{DA8217FF-ECE1-4FE3-A19A-070279B49407}" type="presParOf" srcId="{32374D8C-A155-4BF0-B1A6-30A37E6E06A1}" destId="{B16D2FD8-8E78-4EDE-AD56-0B641E696981}" srcOrd="3" destOrd="0" presId="urn:microsoft.com/office/officeart/2005/8/layout/vList2"/>
    <dgm:cxn modelId="{29E099FE-8D34-4AB3-864D-27E146C8B059}" type="presParOf" srcId="{32374D8C-A155-4BF0-B1A6-30A37E6E06A1}" destId="{90DAB018-742E-4DAF-8F90-C1FE9297CDD6}" srcOrd="4" destOrd="0" presId="urn:microsoft.com/office/officeart/2005/8/layout/vList2"/>
    <dgm:cxn modelId="{88FCC58D-3BF5-4CFC-BCCE-B7C477D37A05}" type="presParOf" srcId="{32374D8C-A155-4BF0-B1A6-30A37E6E06A1}" destId="{9F9E7DDC-F2DA-4719-BB22-0FBC49289899}" srcOrd="5" destOrd="0" presId="urn:microsoft.com/office/officeart/2005/8/layout/vList2"/>
    <dgm:cxn modelId="{C7489E72-E2A5-4AEB-9037-CBCCD500477D}" type="presParOf" srcId="{32374D8C-A155-4BF0-B1A6-30A37E6E06A1}" destId="{311BBEAD-5B1F-4829-B8D8-D00E94F6FBFB}" srcOrd="6" destOrd="0" presId="urn:microsoft.com/office/officeart/2005/8/layout/vList2"/>
    <dgm:cxn modelId="{19F24216-5D3E-4E34-A342-CC7883438542}" type="presParOf" srcId="{32374D8C-A155-4BF0-B1A6-30A37E6E06A1}" destId="{79603641-C57E-4C05-8104-DA1D14EEB0EC}" srcOrd="7" destOrd="0" presId="urn:microsoft.com/office/officeart/2005/8/layout/vList2"/>
    <dgm:cxn modelId="{1567DFE0-DCA3-4F72-A9BB-0A4AD5B1CB53}" type="presParOf" srcId="{32374D8C-A155-4BF0-B1A6-30A37E6E06A1}" destId="{D69AAE23-2AE9-493F-AA4D-C9F7C7146B34}" srcOrd="8" destOrd="0" presId="urn:microsoft.com/office/officeart/2005/8/layout/vList2"/>
    <dgm:cxn modelId="{FEB08C6B-8126-44F7-8D01-A4F1EFFE8ACE}" type="presParOf" srcId="{32374D8C-A155-4BF0-B1A6-30A37E6E06A1}" destId="{702129E5-72D4-4EF9-BC71-9A7882BB273E}" srcOrd="9" destOrd="0" presId="urn:microsoft.com/office/officeart/2005/8/layout/vList2"/>
    <dgm:cxn modelId="{0A64E012-7439-4A8E-AEBC-600117D6AA75}" type="presParOf" srcId="{32374D8C-A155-4BF0-B1A6-30A37E6E06A1}" destId="{623A446F-A44D-43C8-8D62-2BC2D3347D62}" srcOrd="10" destOrd="0" presId="urn:microsoft.com/office/officeart/2005/8/layout/vList2"/>
    <dgm:cxn modelId="{27606A70-05A0-45DA-853F-D2926D2B28E8}" type="presParOf" srcId="{32374D8C-A155-4BF0-B1A6-30A37E6E06A1}" destId="{655673F2-B64C-4E0D-A254-433A52141F1F}" srcOrd="11" destOrd="0" presId="urn:microsoft.com/office/officeart/2005/8/layout/vList2"/>
    <dgm:cxn modelId="{CFAD4359-9231-4F3E-8BDF-FE33F8CD707F}" type="presParOf" srcId="{32374D8C-A155-4BF0-B1A6-30A37E6E06A1}" destId="{9118BFF9-34F9-439B-8E34-02169420149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21947-682E-4951-9A64-3D975B611C55}">
      <dsp:nvSpPr>
        <dsp:cNvPr id="0" name=""/>
        <dsp:cNvSpPr/>
      </dsp:nvSpPr>
      <dsp:spPr>
        <a:xfrm>
          <a:off x="2809974" y="0"/>
          <a:ext cx="3161221" cy="8468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0" i="0" u="none" strike="noStrike" kern="1200" cap="none" baseline="0" noProof="0">
              <a:latin typeface="Avenir Next LT Pro"/>
            </a:rPr>
            <a:t>1) 각자의 거주지역 간 중간지점에 해당하는 약속장소를 정할 때 매번 어려움을 겪음</a:t>
          </a:r>
        </a:p>
      </dsp:txBody>
      <dsp:txXfrm>
        <a:off x="2851313" y="41339"/>
        <a:ext cx="3078543" cy="7641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8BFF9-34F9-439B-8E34-021694201490}">
      <dsp:nvSpPr>
        <dsp:cNvPr id="0" name=""/>
        <dsp:cNvSpPr/>
      </dsp:nvSpPr>
      <dsp:spPr>
        <a:xfrm>
          <a:off x="0" y="322821"/>
          <a:ext cx="8796354" cy="5580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심플하고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편리한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더치페이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어플로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낸만큼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돌려받고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참석해서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쓴만큼만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더치페이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해줌</a:t>
          </a:r>
          <a:endParaRPr lang="ko-KR" altLang="en-US" sz="1800" b="0" kern="1200">
            <a:latin typeface="Avenir Next LT Pro"/>
          </a:endParaRPr>
        </a:p>
      </dsp:txBody>
      <dsp:txXfrm>
        <a:off x="27244" y="350065"/>
        <a:ext cx="8741866" cy="503601"/>
      </dsp:txXfrm>
    </dsp:sp>
    <dsp:sp modelId="{99892928-DBBC-46C0-82B9-DD487258A602}">
      <dsp:nvSpPr>
        <dsp:cNvPr id="0" name=""/>
        <dsp:cNvSpPr/>
      </dsp:nvSpPr>
      <dsp:spPr>
        <a:xfrm>
          <a:off x="0" y="932751"/>
          <a:ext cx="8796354" cy="558089"/>
        </a:xfrm>
        <a:prstGeom prst="roundRect">
          <a:avLst/>
        </a:prstGeom>
        <a:solidFill>
          <a:schemeClr val="accent3">
            <a:hueOff val="-375515"/>
            <a:satOff val="2114"/>
            <a:lumOff val="-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멤버수와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결제내역을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무제한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추가</a:t>
          </a:r>
          <a:r>
            <a:rPr lang="en-US" alt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kern="1200" err="1">
              <a:solidFill>
                <a:schemeClr val="tx1"/>
              </a:solidFill>
              <a:latin typeface="Avenir Next LT Pro"/>
            </a:rPr>
            <a:t>가능</a:t>
          </a:r>
          <a:endParaRPr lang="en-US" altLang="en-US" sz="1800" b="1" kern="1200">
            <a:solidFill>
              <a:schemeClr val="tx1"/>
            </a:solidFill>
            <a:latin typeface="Avenir Next LT Pro"/>
          </a:endParaRPr>
        </a:p>
      </dsp:txBody>
      <dsp:txXfrm>
        <a:off x="27244" y="959995"/>
        <a:ext cx="8741866" cy="503601"/>
      </dsp:txXfrm>
    </dsp:sp>
    <dsp:sp modelId="{76422319-BDD5-4925-A68E-0E24E4C7D51D}">
      <dsp:nvSpPr>
        <dsp:cNvPr id="0" name=""/>
        <dsp:cNvSpPr/>
      </dsp:nvSpPr>
      <dsp:spPr>
        <a:xfrm>
          <a:off x="0" y="1542681"/>
          <a:ext cx="8796354" cy="558089"/>
        </a:xfrm>
        <a:prstGeom prst="roundRect">
          <a:avLst/>
        </a:prstGeom>
        <a:solidFill>
          <a:schemeClr val="accent3">
            <a:hueOff val="-751031"/>
            <a:satOff val="4228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더치페이결과메시지를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공유할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수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있어서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편리함</a:t>
          </a:r>
          <a:endParaRPr lang="en-US" altLang="ko-KR" sz="1800" b="1" kern="1200">
            <a:solidFill>
              <a:schemeClr val="tx1"/>
            </a:solidFill>
          </a:endParaRPr>
        </a:p>
      </dsp:txBody>
      <dsp:txXfrm>
        <a:off x="27244" y="1569925"/>
        <a:ext cx="8741866" cy="503601"/>
      </dsp:txXfrm>
    </dsp:sp>
    <dsp:sp modelId="{BF476482-C252-447A-916F-41393189BAE0}">
      <dsp:nvSpPr>
        <dsp:cNvPr id="0" name=""/>
        <dsp:cNvSpPr/>
      </dsp:nvSpPr>
      <dsp:spPr>
        <a:xfrm>
          <a:off x="0" y="2152610"/>
          <a:ext cx="8796354" cy="558089"/>
        </a:xfrm>
        <a:prstGeom prst="roundRect">
          <a:avLst/>
        </a:prstGeom>
        <a:solidFill>
          <a:schemeClr val="accent3">
            <a:hueOff val="-1126546"/>
            <a:satOff val="6342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UI기능으로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앱테마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색상설정이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가능함</a:t>
          </a:r>
          <a:endParaRPr lang="en-US" altLang="ko-KR" sz="1800" b="1" kern="1200">
            <a:solidFill>
              <a:schemeClr val="tx1"/>
            </a:solidFill>
            <a:latin typeface="Avenir Next LT Pro"/>
          </a:endParaRPr>
        </a:p>
      </dsp:txBody>
      <dsp:txXfrm>
        <a:off x="27244" y="2179854"/>
        <a:ext cx="8741866" cy="503601"/>
      </dsp:txXfrm>
    </dsp:sp>
    <dsp:sp modelId="{5BF19332-FE31-4CFA-B19F-2209A58C54F9}">
      <dsp:nvSpPr>
        <dsp:cNvPr id="0" name=""/>
        <dsp:cNvSpPr/>
      </dsp:nvSpPr>
      <dsp:spPr>
        <a:xfrm>
          <a:off x="0" y="2762540"/>
          <a:ext cx="8796354" cy="558089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작성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,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수정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,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편집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모두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편리하나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광고가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많고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버그가</a:t>
          </a:r>
          <a:r>
            <a:rPr lang="en-US" altLang="ko-KR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800" b="1" kern="1200" err="1">
              <a:solidFill>
                <a:schemeClr val="tx1"/>
              </a:solidFill>
              <a:latin typeface="Avenir Next LT Pro"/>
            </a:rPr>
            <a:t>존재함</a:t>
          </a:r>
          <a:endParaRPr lang="en-US" altLang="ko-KR" sz="1800" b="1" kern="1200">
            <a:solidFill>
              <a:schemeClr val="tx1"/>
            </a:solidFill>
            <a:latin typeface="Avenir Next LT Pro"/>
          </a:endParaRPr>
        </a:p>
      </dsp:txBody>
      <dsp:txXfrm>
        <a:off x="27244" y="2789784"/>
        <a:ext cx="8741866" cy="5036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19332-FE31-4CFA-B19F-2209A58C54F9}">
      <dsp:nvSpPr>
        <dsp:cNvPr id="0" name=""/>
        <dsp:cNvSpPr/>
      </dsp:nvSpPr>
      <dsp:spPr>
        <a:xfrm>
          <a:off x="0" y="534063"/>
          <a:ext cx="7674919" cy="5270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kern="1200" err="1">
              <a:solidFill>
                <a:schemeClr val="tx1"/>
              </a:solidFill>
              <a:latin typeface="Avenir Next LT Pro"/>
            </a:rPr>
            <a:t>여러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사람이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참여한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지출을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쉽게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관리하고 정산 금액을 빠르고 간편하게 계산</a:t>
          </a:r>
        </a:p>
      </dsp:txBody>
      <dsp:txXfrm>
        <a:off x="25730" y="559793"/>
        <a:ext cx="7623459" cy="475625"/>
      </dsp:txXfrm>
    </dsp:sp>
    <dsp:sp modelId="{AE0E6C4E-ADFD-467B-82A5-49B8AFA8B3F8}">
      <dsp:nvSpPr>
        <dsp:cNvPr id="0" name=""/>
        <dsp:cNvSpPr/>
      </dsp:nvSpPr>
      <dsp:spPr>
        <a:xfrm>
          <a:off x="0" y="1110108"/>
          <a:ext cx="7674919" cy="527085"/>
        </a:xfrm>
        <a:prstGeom prst="roundRect">
          <a:avLst/>
        </a:prstGeom>
        <a:solidFill>
          <a:schemeClr val="accent3">
            <a:hueOff val="-214580"/>
            <a:satOff val="1208"/>
            <a:lumOff val="-6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목록을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추가해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종류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별로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저장가능</a:t>
          </a:r>
        </a:p>
      </dsp:txBody>
      <dsp:txXfrm>
        <a:off x="25730" y="1135838"/>
        <a:ext cx="7623459" cy="475625"/>
      </dsp:txXfrm>
    </dsp:sp>
    <dsp:sp modelId="{6D9FB2EB-5DA4-4BBD-8A6D-FAB3B839B4BE}">
      <dsp:nvSpPr>
        <dsp:cNvPr id="0" name=""/>
        <dsp:cNvSpPr/>
      </dsp:nvSpPr>
      <dsp:spPr>
        <a:xfrm>
          <a:off x="0" y="1686153"/>
          <a:ext cx="7674919" cy="527085"/>
        </a:xfrm>
        <a:prstGeom prst="roundRect">
          <a:avLst/>
        </a:prstGeom>
        <a:solidFill>
          <a:schemeClr val="accent3">
            <a:hueOff val="-429161"/>
            <a:satOff val="2416"/>
            <a:lumOff val="-12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제출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및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인원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입력만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하면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간편하게 정산</a:t>
          </a:r>
        </a:p>
      </dsp:txBody>
      <dsp:txXfrm>
        <a:off x="25730" y="1711883"/>
        <a:ext cx="7623459" cy="475625"/>
      </dsp:txXfrm>
    </dsp:sp>
    <dsp:sp modelId="{CB099742-2660-4D19-9484-D491B71EF815}">
      <dsp:nvSpPr>
        <dsp:cNvPr id="0" name=""/>
        <dsp:cNvSpPr/>
      </dsp:nvSpPr>
      <dsp:spPr>
        <a:xfrm>
          <a:off x="0" y="2262198"/>
          <a:ext cx="7674919" cy="527085"/>
        </a:xfrm>
        <a:prstGeom prst="roundRect">
          <a:avLst/>
        </a:prstGeom>
        <a:solidFill>
          <a:schemeClr val="accent3">
            <a:hueOff val="-643741"/>
            <a:satOff val="3624"/>
            <a:lumOff val="-18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정산 내용을 텍스트로 공유 가능</a:t>
          </a:r>
        </a:p>
      </dsp:txBody>
      <dsp:txXfrm>
        <a:off x="25730" y="2287928"/>
        <a:ext cx="7623459" cy="475625"/>
      </dsp:txXfrm>
    </dsp:sp>
    <dsp:sp modelId="{AC3D0027-75AD-4024-8F0E-B205DF1DD7E4}">
      <dsp:nvSpPr>
        <dsp:cNvPr id="0" name=""/>
        <dsp:cNvSpPr/>
      </dsp:nvSpPr>
      <dsp:spPr>
        <a:xfrm>
          <a:off x="0" y="2838243"/>
          <a:ext cx="7674919" cy="527085"/>
        </a:xfrm>
        <a:prstGeom prst="roundRect">
          <a:avLst/>
        </a:prstGeom>
        <a:solidFill>
          <a:schemeClr val="accent3">
            <a:hueOff val="-858321"/>
            <a:satOff val="4832"/>
            <a:lumOff val="-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참여에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체크하면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해당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지출에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참여한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사람들과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1/n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으로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나눠냄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 </a:t>
          </a:r>
        </a:p>
      </dsp:txBody>
      <dsp:txXfrm>
        <a:off x="25730" y="2863973"/>
        <a:ext cx="7623459" cy="475625"/>
      </dsp:txXfrm>
    </dsp:sp>
    <dsp:sp modelId="{53183727-6EB7-4066-9587-282A244F221E}">
      <dsp:nvSpPr>
        <dsp:cNvPr id="0" name=""/>
        <dsp:cNvSpPr/>
      </dsp:nvSpPr>
      <dsp:spPr>
        <a:xfrm>
          <a:off x="0" y="3414288"/>
          <a:ext cx="7674919" cy="527085"/>
        </a:xfrm>
        <a:prstGeom prst="roundRect">
          <a:avLst/>
        </a:prstGeom>
        <a:solidFill>
          <a:schemeClr val="accent3">
            <a:hueOff val="-1072901"/>
            <a:satOff val="6040"/>
            <a:lumOff val="-3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결제에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체크하면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해당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지출을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결제한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사람으로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등록돼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정산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시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돌려받음</a:t>
          </a:r>
          <a:endParaRPr lang="ko-KR" altLang="en-US" sz="1700" kern="1200"/>
        </a:p>
      </dsp:txBody>
      <dsp:txXfrm>
        <a:off x="25730" y="3440018"/>
        <a:ext cx="7623459" cy="475625"/>
      </dsp:txXfrm>
    </dsp:sp>
    <dsp:sp modelId="{F7C2E8EB-6890-4866-A744-CC686E989CFF}">
      <dsp:nvSpPr>
        <dsp:cNvPr id="0" name=""/>
        <dsp:cNvSpPr/>
      </dsp:nvSpPr>
      <dsp:spPr>
        <a:xfrm>
          <a:off x="0" y="3990333"/>
          <a:ext cx="7674919" cy="527085"/>
        </a:xfrm>
        <a:prstGeom prst="roundRect">
          <a:avLst/>
        </a:prstGeom>
        <a:solidFill>
          <a:schemeClr val="accent3">
            <a:hueOff val="-1287481"/>
            <a:satOff val="7248"/>
            <a:lumOff val="-36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지출내역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수정시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일일이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들어가서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수정해야함</a:t>
          </a:r>
          <a:endParaRPr lang="en-US" altLang="en-US" sz="1700" b="1" i="0" u="none" strike="noStrike" kern="1200" cap="none" baseline="0" noProof="0">
            <a:solidFill>
              <a:schemeClr val="tx1"/>
            </a:solidFill>
            <a:latin typeface="Avenir Next LT Pro"/>
          </a:endParaRPr>
        </a:p>
      </dsp:txBody>
      <dsp:txXfrm>
        <a:off x="25730" y="4016063"/>
        <a:ext cx="7623459" cy="475625"/>
      </dsp:txXfrm>
    </dsp:sp>
    <dsp:sp modelId="{594F4BE6-D4FB-4CBA-9B34-41B2510AE10F}">
      <dsp:nvSpPr>
        <dsp:cNvPr id="0" name=""/>
        <dsp:cNvSpPr/>
      </dsp:nvSpPr>
      <dsp:spPr>
        <a:xfrm>
          <a:off x="0" y="4566378"/>
          <a:ext cx="7674919" cy="527085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단점2. 지출금액의 반올림이 불가능</a:t>
          </a:r>
        </a:p>
      </dsp:txBody>
      <dsp:txXfrm>
        <a:off x="25730" y="4592108"/>
        <a:ext cx="7623459" cy="4756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19332-FE31-4CFA-B19F-2209A58C54F9}">
      <dsp:nvSpPr>
        <dsp:cNvPr id="0" name=""/>
        <dsp:cNvSpPr/>
      </dsp:nvSpPr>
      <dsp:spPr>
        <a:xfrm>
          <a:off x="0" y="30365"/>
          <a:ext cx="7545524" cy="861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>
              <a:solidFill>
                <a:schemeClr val="tx1"/>
              </a:solidFill>
              <a:latin typeface="Avenir Next LT Pro"/>
            </a:rPr>
            <a:t>각 회식 </a:t>
          </a:r>
          <a:r>
            <a:rPr lang="en-US" altLang="en-US" sz="1600" b="1" kern="1200" err="1">
              <a:solidFill>
                <a:schemeClr val="tx1"/>
              </a:solidFill>
              <a:latin typeface="Avenir Next LT Pro"/>
            </a:rPr>
            <a:t>차수별로</a:t>
          </a:r>
          <a:r>
            <a:rPr lang="en-US" altLang="en-US" sz="16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kern="1200" err="1">
              <a:solidFill>
                <a:schemeClr val="tx1"/>
              </a:solidFill>
              <a:latin typeface="Avenir Next LT Pro"/>
            </a:rPr>
            <a:t>참여인원에</a:t>
          </a:r>
          <a:r>
            <a:rPr lang="en-US" altLang="en-US" sz="16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kern="1200" err="1">
              <a:solidFill>
                <a:schemeClr val="tx1"/>
              </a:solidFill>
              <a:latin typeface="Avenir Next LT Pro"/>
            </a:rPr>
            <a:t>맞는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정산금액을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계산해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카카오톡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및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네이버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밴드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,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라인으로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전송해주는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기능을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갖고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있음</a:t>
          </a:r>
          <a:endParaRPr lang="en-US" altLang="en-US" sz="1600" b="1" i="0" u="none" strike="noStrike" kern="1200" cap="none" baseline="0" noProof="0" err="1">
            <a:solidFill>
              <a:srgbClr val="010000"/>
            </a:solidFill>
            <a:latin typeface="Avenir Next LT Pro"/>
          </a:endParaRPr>
        </a:p>
      </dsp:txBody>
      <dsp:txXfrm>
        <a:off x="42036" y="72401"/>
        <a:ext cx="7461452" cy="777048"/>
      </dsp:txXfrm>
    </dsp:sp>
    <dsp:sp modelId="{B19DD6FE-B5C0-4047-A6A2-1B3BE82218AB}">
      <dsp:nvSpPr>
        <dsp:cNvPr id="0" name=""/>
        <dsp:cNvSpPr/>
      </dsp:nvSpPr>
      <dsp:spPr>
        <a:xfrm>
          <a:off x="0" y="937565"/>
          <a:ext cx="7545524" cy="861120"/>
        </a:xfrm>
        <a:prstGeom prst="roundRect">
          <a:avLst/>
        </a:prstGeom>
        <a:solidFill>
          <a:schemeClr val="accent3">
            <a:hueOff val="-500687"/>
            <a:satOff val="2819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단점1. 세부사항에서 참석하지 않은 회차의 계산자에게 입금하라고 총액과는 맞지않게 금액이 확인됨</a:t>
          </a:r>
        </a:p>
      </dsp:txBody>
      <dsp:txXfrm>
        <a:off x="42036" y="979601"/>
        <a:ext cx="7461452" cy="777048"/>
      </dsp:txXfrm>
    </dsp:sp>
    <dsp:sp modelId="{7E99640F-6A4E-4F95-BF2E-26FEFB2A23A3}">
      <dsp:nvSpPr>
        <dsp:cNvPr id="0" name=""/>
        <dsp:cNvSpPr/>
      </dsp:nvSpPr>
      <dsp:spPr>
        <a:xfrm>
          <a:off x="0" y="1844766"/>
          <a:ext cx="7545524" cy="861120"/>
        </a:xfrm>
        <a:prstGeom prst="roundRect">
          <a:avLst/>
        </a:prstGeom>
        <a:solidFill>
          <a:schemeClr val="accent3">
            <a:hueOff val="-1001375"/>
            <a:satOff val="5637"/>
            <a:lumOff val="-2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단점2.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계좌번호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세팅시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잘못입력하여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폰의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뒤로가기를 누르면 앱을 빠져나가 처음부터 다시 입력해야함</a:t>
          </a:r>
        </a:p>
      </dsp:txBody>
      <dsp:txXfrm>
        <a:off x="42036" y="1886802"/>
        <a:ext cx="7461452" cy="777048"/>
      </dsp:txXfrm>
    </dsp:sp>
    <dsp:sp modelId="{D626A8B7-893B-46C8-89FB-C8A2AE12995E}">
      <dsp:nvSpPr>
        <dsp:cNvPr id="0" name=""/>
        <dsp:cNvSpPr/>
      </dsp:nvSpPr>
      <dsp:spPr>
        <a:xfrm>
          <a:off x="0" y="2751966"/>
          <a:ext cx="7545524" cy="861120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돈을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절사를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하여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최종걷힌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돈이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6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부족하게</a:t>
          </a:r>
          <a:r>
            <a:rPr lang="en-US" altLang="en-US" sz="16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나오는 경우도 생김</a:t>
          </a:r>
        </a:p>
      </dsp:txBody>
      <dsp:txXfrm>
        <a:off x="42036" y="2794002"/>
        <a:ext cx="7461452" cy="7770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19332-FE31-4CFA-B19F-2209A58C54F9}">
      <dsp:nvSpPr>
        <dsp:cNvPr id="0" name=""/>
        <dsp:cNvSpPr/>
      </dsp:nvSpPr>
      <dsp:spPr>
        <a:xfrm>
          <a:off x="0" y="100980"/>
          <a:ext cx="7574278" cy="7460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언제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어디서나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내가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있는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곳의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대기오염정도를 알려줌</a:t>
          </a:r>
        </a:p>
      </dsp:txBody>
      <dsp:txXfrm>
        <a:off x="36420" y="137400"/>
        <a:ext cx="7501438" cy="673217"/>
      </dsp:txXfrm>
    </dsp:sp>
    <dsp:sp modelId="{2CB3EB1C-17EF-4B11-9DC0-048567BC2A97}">
      <dsp:nvSpPr>
        <dsp:cNvPr id="0" name=""/>
        <dsp:cNvSpPr/>
      </dsp:nvSpPr>
      <dsp:spPr>
        <a:xfrm>
          <a:off x="0" y="887357"/>
          <a:ext cx="7574278" cy="746057"/>
        </a:xfrm>
        <a:prstGeom prst="roundRect">
          <a:avLst/>
        </a:prstGeom>
        <a:solidFill>
          <a:schemeClr val="accent3">
            <a:hueOff val="-300412"/>
            <a:satOff val="1691"/>
            <a:lumOff val="-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다양한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대기오염도를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한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눈에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보기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쉽게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색으로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구분해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수치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정도를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제공해주고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그에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따른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행동요령도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알려줌</a:t>
          </a:r>
        </a:p>
      </dsp:txBody>
      <dsp:txXfrm>
        <a:off x="36420" y="923777"/>
        <a:ext cx="7501438" cy="673217"/>
      </dsp:txXfrm>
    </dsp:sp>
    <dsp:sp modelId="{D0971A2F-A785-44D6-B0BA-6AB81501EDD2}">
      <dsp:nvSpPr>
        <dsp:cNvPr id="0" name=""/>
        <dsp:cNvSpPr/>
      </dsp:nvSpPr>
      <dsp:spPr>
        <a:xfrm>
          <a:off x="0" y="1673735"/>
          <a:ext cx="7574278" cy="746057"/>
        </a:xfrm>
        <a:prstGeom prst="roundRect">
          <a:avLst/>
        </a:prstGeom>
        <a:solidFill>
          <a:schemeClr val="accent3">
            <a:hueOff val="-600825"/>
            <a:satOff val="3382"/>
            <a:lumOff val="-1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초기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화면과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원하는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지역을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설정해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확인이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가능하며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월 기준 혹은 그 날의 시간대별 대기오염도도 확인할 수 있음</a:t>
          </a:r>
        </a:p>
      </dsp:txBody>
      <dsp:txXfrm>
        <a:off x="36420" y="1710155"/>
        <a:ext cx="7501438" cy="673217"/>
      </dsp:txXfrm>
    </dsp:sp>
    <dsp:sp modelId="{DB251E10-D630-4A27-8868-72290C80EEA5}">
      <dsp:nvSpPr>
        <dsp:cNvPr id="0" name=""/>
        <dsp:cNvSpPr/>
      </dsp:nvSpPr>
      <dsp:spPr>
        <a:xfrm>
          <a:off x="0" y="2460113"/>
          <a:ext cx="7574278" cy="746057"/>
        </a:xfrm>
        <a:prstGeom prst="roundRect">
          <a:avLst/>
        </a:prstGeom>
        <a:solidFill>
          <a:schemeClr val="accent3">
            <a:hueOff val="-901237"/>
            <a:satOff val="5074"/>
            <a:lumOff val="-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단점1. 사용자 UI가 좋지않아 한눈에 앱을 보기 힘듦</a:t>
          </a:r>
        </a:p>
      </dsp:txBody>
      <dsp:txXfrm>
        <a:off x="36420" y="2496533"/>
        <a:ext cx="7501438" cy="673217"/>
      </dsp:txXfrm>
    </dsp:sp>
    <dsp:sp modelId="{4366814F-3D91-4AE0-B0FA-214A7B9BF644}">
      <dsp:nvSpPr>
        <dsp:cNvPr id="0" name=""/>
        <dsp:cNvSpPr/>
      </dsp:nvSpPr>
      <dsp:spPr>
        <a:xfrm>
          <a:off x="0" y="3246491"/>
          <a:ext cx="7574278" cy="746057"/>
        </a:xfrm>
        <a:prstGeom prst="roundRect">
          <a:avLst/>
        </a:prstGeom>
        <a:solidFill>
          <a:schemeClr val="accent3">
            <a:hueOff val="-1201649"/>
            <a:satOff val="6765"/>
            <a:lumOff val="-3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단점2.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미세먼지의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상대평가가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 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지속되어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 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개선되어야함</a:t>
          </a:r>
          <a:endParaRPr lang="en-US" altLang="ko-KR" sz="1400" b="1" kern="1200" err="1">
            <a:solidFill>
              <a:schemeClr val="tx1"/>
            </a:solidFill>
          </a:endParaRPr>
        </a:p>
      </dsp:txBody>
      <dsp:txXfrm>
        <a:off x="36420" y="3282911"/>
        <a:ext cx="7501438" cy="673217"/>
      </dsp:txXfrm>
    </dsp:sp>
    <dsp:sp modelId="{0A2C11D8-E779-44A4-BB04-575AFBA9DD37}">
      <dsp:nvSpPr>
        <dsp:cNvPr id="0" name=""/>
        <dsp:cNvSpPr/>
      </dsp:nvSpPr>
      <dsp:spPr>
        <a:xfrm>
          <a:off x="0" y="4032869"/>
          <a:ext cx="7574278" cy="746057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서울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중구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관측소것만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뜨는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오류가 발생</a:t>
          </a:r>
        </a:p>
      </dsp:txBody>
      <dsp:txXfrm>
        <a:off x="36420" y="4069289"/>
        <a:ext cx="7501438" cy="6732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C11D8-E779-44A4-BB04-575AFBA9DD37}">
      <dsp:nvSpPr>
        <dsp:cNvPr id="0" name=""/>
        <dsp:cNvSpPr/>
      </dsp:nvSpPr>
      <dsp:spPr>
        <a:xfrm>
          <a:off x="0" y="1015408"/>
          <a:ext cx="8048729" cy="4340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구글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인공지능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kern="1200" err="1">
              <a:solidFill>
                <a:schemeClr val="tx1"/>
              </a:solidFill>
              <a:latin typeface="Avenir Next LT Pro"/>
            </a:rPr>
            <a:t>기술로</a:t>
          </a:r>
          <a:r>
            <a:rPr lang="en-US" altLang="en-US" sz="1400" b="1" kern="1200">
              <a:solidFill>
                <a:schemeClr val="tx1"/>
              </a:solidFill>
              <a:latin typeface="Avenir Next LT Pro"/>
            </a:rPr>
            <a:t> 개발된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미세먼지 예보 기능</a:t>
          </a:r>
        </a:p>
      </dsp:txBody>
      <dsp:txXfrm>
        <a:off x="21190" y="1036598"/>
        <a:ext cx="8006349" cy="391690"/>
      </dsp:txXfrm>
    </dsp:sp>
    <dsp:sp modelId="{EFCF76F5-1A98-4CC5-9173-1AEC88D9D9C6}">
      <dsp:nvSpPr>
        <dsp:cNvPr id="0" name=""/>
        <dsp:cNvSpPr/>
      </dsp:nvSpPr>
      <dsp:spPr>
        <a:xfrm>
          <a:off x="0" y="1489798"/>
          <a:ext cx="8048729" cy="434070"/>
        </a:xfrm>
        <a:prstGeom prst="roundRect">
          <a:avLst/>
        </a:prstGeom>
        <a:solidFill>
          <a:schemeClr val="accent3">
            <a:hueOff val="-250344"/>
            <a:satOff val="1409"/>
            <a:lumOff val="-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정확한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정보를</a:t>
          </a:r>
          <a:r>
            <a:rPr lang="en-US" altLang="en-US" sz="14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알 수 </a:t>
          </a:r>
          <a:r>
            <a:rPr lang="en-US" altLang="en-US" sz="14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있음</a:t>
          </a:r>
          <a:endParaRPr lang="en-US" altLang="en-US" sz="1400" b="1" i="0" u="none" strike="noStrike" kern="1200" cap="none" baseline="0" noProof="0">
            <a:solidFill>
              <a:schemeClr val="tx1"/>
            </a:solidFill>
            <a:latin typeface="Avenir Next LT Pro"/>
          </a:endParaRPr>
        </a:p>
      </dsp:txBody>
      <dsp:txXfrm>
        <a:off x="21190" y="1510988"/>
        <a:ext cx="8006349" cy="391690"/>
      </dsp:txXfrm>
    </dsp:sp>
    <dsp:sp modelId="{DE95B6F2-65FB-4C4A-BDF9-B687DE5E1849}">
      <dsp:nvSpPr>
        <dsp:cNvPr id="0" name=""/>
        <dsp:cNvSpPr/>
      </dsp:nvSpPr>
      <dsp:spPr>
        <a:xfrm>
          <a:off x="0" y="1964188"/>
          <a:ext cx="8048729" cy="434070"/>
        </a:xfrm>
        <a:prstGeom prst="roundRect">
          <a:avLst/>
        </a:prstGeom>
        <a:solidFill>
          <a:schemeClr val="accent3">
            <a:hueOff val="-500687"/>
            <a:satOff val="2819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직관적인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색과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귀여운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캐릭터로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상태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알 수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있음</a:t>
          </a:r>
          <a:endParaRPr lang="en-US" altLang="ko-KR" sz="1400" b="1" kern="1200">
            <a:solidFill>
              <a:schemeClr val="tx1"/>
            </a:solidFill>
            <a:latin typeface="Avenir Next LT Pro"/>
          </a:endParaRPr>
        </a:p>
      </dsp:txBody>
      <dsp:txXfrm>
        <a:off x="21190" y="1985378"/>
        <a:ext cx="8006349" cy="391690"/>
      </dsp:txXfrm>
    </dsp:sp>
    <dsp:sp modelId="{5837E087-2856-4349-A608-79A866F47022}">
      <dsp:nvSpPr>
        <dsp:cNvPr id="0" name=""/>
        <dsp:cNvSpPr/>
      </dsp:nvSpPr>
      <dsp:spPr>
        <a:xfrm>
          <a:off x="0" y="2438578"/>
          <a:ext cx="8048729" cy="434070"/>
        </a:xfrm>
        <a:prstGeom prst="roundRect">
          <a:avLst/>
        </a:prstGeom>
        <a:solidFill>
          <a:schemeClr val="accent3">
            <a:hueOff val="-751031"/>
            <a:satOff val="4228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전국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시도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정보 한번에 확인</a:t>
          </a:r>
          <a:endParaRPr lang="en-US" altLang="ko-KR" sz="1400" b="1" kern="1200">
            <a:solidFill>
              <a:schemeClr val="tx1"/>
            </a:solidFill>
          </a:endParaRPr>
        </a:p>
      </dsp:txBody>
      <dsp:txXfrm>
        <a:off x="21190" y="2459768"/>
        <a:ext cx="8006349" cy="391690"/>
      </dsp:txXfrm>
    </dsp:sp>
    <dsp:sp modelId="{95574198-5020-4CFC-B0D7-9301A2D73CF1}">
      <dsp:nvSpPr>
        <dsp:cNvPr id="0" name=""/>
        <dsp:cNvSpPr/>
      </dsp:nvSpPr>
      <dsp:spPr>
        <a:xfrm>
          <a:off x="0" y="2912968"/>
          <a:ext cx="8048729" cy="434070"/>
        </a:xfrm>
        <a:prstGeom prst="roundRect">
          <a:avLst/>
        </a:prstGeom>
        <a:solidFill>
          <a:schemeClr val="accent3">
            <a:hueOff val="-1001375"/>
            <a:satOff val="5637"/>
            <a:lumOff val="-2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명언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또는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글귀가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하루에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한번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업데이트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됨으로써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정보를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확인할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때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글귀를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읽을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수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있음</a:t>
          </a:r>
          <a:endParaRPr lang="en-US" altLang="ko-KR" sz="1400" b="1" kern="1200">
            <a:solidFill>
              <a:schemeClr val="tx1"/>
            </a:solidFill>
            <a:latin typeface="Avenir Next LT Pro"/>
          </a:endParaRPr>
        </a:p>
      </dsp:txBody>
      <dsp:txXfrm>
        <a:off x="21190" y="2934158"/>
        <a:ext cx="8006349" cy="391690"/>
      </dsp:txXfrm>
    </dsp:sp>
    <dsp:sp modelId="{EB01433B-0E75-4293-BE82-4B69B55B9684}">
      <dsp:nvSpPr>
        <dsp:cNvPr id="0" name=""/>
        <dsp:cNvSpPr/>
      </dsp:nvSpPr>
      <dsp:spPr>
        <a:xfrm>
          <a:off x="0" y="3387358"/>
          <a:ext cx="8048729" cy="434070"/>
        </a:xfrm>
        <a:prstGeom prst="roundRect">
          <a:avLst/>
        </a:prstGeom>
        <a:solidFill>
          <a:schemeClr val="accent3">
            <a:hueOff val="-1251718"/>
            <a:satOff val="7047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GPS기준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측정소가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점검중일때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, 가장 가까운 측정소 값으로 대체</a:t>
          </a:r>
          <a:endParaRPr lang="en-US" altLang="ko-KR" sz="1400" b="1" kern="1200">
            <a:solidFill>
              <a:schemeClr val="tx1"/>
            </a:solidFill>
          </a:endParaRPr>
        </a:p>
      </dsp:txBody>
      <dsp:txXfrm>
        <a:off x="21190" y="3408548"/>
        <a:ext cx="8006349" cy="391690"/>
      </dsp:txXfrm>
    </dsp:sp>
    <dsp:sp modelId="{9CCBB417-C5D5-4751-832A-D267FD93C81D}">
      <dsp:nvSpPr>
        <dsp:cNvPr id="0" name=""/>
        <dsp:cNvSpPr/>
      </dsp:nvSpPr>
      <dsp:spPr>
        <a:xfrm>
          <a:off x="0" y="3861748"/>
          <a:ext cx="8048729" cy="434070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위젯기능이</a:t>
          </a:r>
          <a:r>
            <a:rPr lang="en-US" altLang="ko-KR" sz="14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400" b="1" kern="1200" err="1">
              <a:solidFill>
                <a:schemeClr val="tx1"/>
              </a:solidFill>
              <a:latin typeface="Avenir Next LT Pro"/>
            </a:rPr>
            <a:t>없음</a:t>
          </a:r>
        </a:p>
      </dsp:txBody>
      <dsp:txXfrm>
        <a:off x="21190" y="3882938"/>
        <a:ext cx="8006349" cy="3916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C11D8-E779-44A4-BB04-575AFBA9DD37}">
      <dsp:nvSpPr>
        <dsp:cNvPr id="0" name=""/>
        <dsp:cNvSpPr/>
      </dsp:nvSpPr>
      <dsp:spPr>
        <a:xfrm>
          <a:off x="0" y="134581"/>
          <a:ext cx="7574278" cy="6821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kern="1200" err="1">
              <a:solidFill>
                <a:schemeClr val="tx1"/>
              </a:solidFill>
              <a:latin typeface="Avenir Next LT Pro"/>
            </a:rPr>
            <a:t>미세먼지를</a:t>
          </a: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22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직관적인</a:t>
          </a: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22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아이콘과</a:t>
          </a: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22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표를</a:t>
          </a: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22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이용해</a:t>
          </a: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22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보여줌</a:t>
          </a:r>
          <a:endParaRPr lang="en-US" altLang="en-US" sz="2200" b="1" i="0" u="none" strike="noStrike" kern="1200" cap="none" baseline="0" noProof="0" err="1">
            <a:solidFill>
              <a:srgbClr val="010000"/>
            </a:solidFill>
            <a:latin typeface="Avenir Next LT Pro"/>
          </a:endParaRPr>
        </a:p>
      </dsp:txBody>
      <dsp:txXfrm>
        <a:off x="33298" y="167879"/>
        <a:ext cx="7507682" cy="615514"/>
      </dsp:txXfrm>
    </dsp:sp>
    <dsp:sp modelId="{E854D42A-44FE-45B3-9AA5-85E8599A9EF3}">
      <dsp:nvSpPr>
        <dsp:cNvPr id="0" name=""/>
        <dsp:cNvSpPr/>
      </dsp:nvSpPr>
      <dsp:spPr>
        <a:xfrm>
          <a:off x="0" y="880051"/>
          <a:ext cx="7574278" cy="682110"/>
        </a:xfrm>
        <a:prstGeom prst="roundRect">
          <a:avLst/>
        </a:prstGeom>
        <a:solidFill>
          <a:schemeClr val="accent3">
            <a:hueOff val="-300412"/>
            <a:satOff val="1691"/>
            <a:lumOff val="-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날씨정보도 함께 볼 수 있음</a:t>
          </a:r>
        </a:p>
      </dsp:txBody>
      <dsp:txXfrm>
        <a:off x="33298" y="913349"/>
        <a:ext cx="7507682" cy="615514"/>
      </dsp:txXfrm>
    </dsp:sp>
    <dsp:sp modelId="{06A1F45A-187D-4665-AB58-B23537933740}">
      <dsp:nvSpPr>
        <dsp:cNvPr id="0" name=""/>
        <dsp:cNvSpPr/>
      </dsp:nvSpPr>
      <dsp:spPr>
        <a:xfrm>
          <a:off x="0" y="1625521"/>
          <a:ext cx="7574278" cy="682110"/>
        </a:xfrm>
        <a:prstGeom prst="roundRect">
          <a:avLst/>
        </a:prstGeom>
        <a:solidFill>
          <a:schemeClr val="accent3">
            <a:hueOff val="-600825"/>
            <a:satOff val="3382"/>
            <a:lumOff val="-1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농도와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미세먼지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예보까지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찾아볼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수 있음</a:t>
          </a:r>
        </a:p>
      </dsp:txBody>
      <dsp:txXfrm>
        <a:off x="33298" y="1658819"/>
        <a:ext cx="7507682" cy="615514"/>
      </dsp:txXfrm>
    </dsp:sp>
    <dsp:sp modelId="{51DEF974-EB1B-4298-93B6-4A7BD7B8F240}">
      <dsp:nvSpPr>
        <dsp:cNvPr id="0" name=""/>
        <dsp:cNvSpPr/>
      </dsp:nvSpPr>
      <dsp:spPr>
        <a:xfrm>
          <a:off x="0" y="2370991"/>
          <a:ext cx="7574278" cy="682110"/>
        </a:xfrm>
        <a:prstGeom prst="roundRect">
          <a:avLst/>
        </a:prstGeom>
        <a:solidFill>
          <a:schemeClr val="accent3">
            <a:hueOff val="-901237"/>
            <a:satOff val="5074"/>
            <a:lumOff val="-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통합대기 환경지수 실시간 측정 값 확인 가능</a:t>
          </a:r>
          <a:endParaRPr lang="en-US" altLang="ko-KR" sz="2200" b="1" kern="1200">
            <a:solidFill>
              <a:schemeClr val="tx1"/>
            </a:solidFill>
          </a:endParaRPr>
        </a:p>
      </dsp:txBody>
      <dsp:txXfrm>
        <a:off x="33298" y="2404289"/>
        <a:ext cx="7507682" cy="615514"/>
      </dsp:txXfrm>
    </dsp:sp>
    <dsp:sp modelId="{7370C370-7B34-447F-8857-F67254077405}">
      <dsp:nvSpPr>
        <dsp:cNvPr id="0" name=""/>
        <dsp:cNvSpPr/>
      </dsp:nvSpPr>
      <dsp:spPr>
        <a:xfrm>
          <a:off x="0" y="3116461"/>
          <a:ext cx="7574278" cy="682110"/>
        </a:xfrm>
        <a:prstGeom prst="roundRect">
          <a:avLst/>
        </a:prstGeom>
        <a:solidFill>
          <a:schemeClr val="accent3">
            <a:hueOff val="-1201649"/>
            <a:satOff val="6765"/>
            <a:lumOff val="-3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미세먼지가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나빠지거나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좋아질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시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알람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/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경보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기능</a:t>
          </a:r>
        </a:p>
      </dsp:txBody>
      <dsp:txXfrm>
        <a:off x="33298" y="3149759"/>
        <a:ext cx="7507682" cy="615514"/>
      </dsp:txXfrm>
    </dsp:sp>
    <dsp:sp modelId="{E71A499E-12F8-48AF-B9A2-164414D08C8A}">
      <dsp:nvSpPr>
        <dsp:cNvPr id="0" name=""/>
        <dsp:cNvSpPr/>
      </dsp:nvSpPr>
      <dsp:spPr>
        <a:xfrm>
          <a:off x="0" y="3861932"/>
          <a:ext cx="7574278" cy="682110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글씨가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작아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노인을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위한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글자크기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조절이</a:t>
          </a:r>
          <a:r>
            <a:rPr lang="en-US" altLang="ko-KR" sz="22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2200" b="1" kern="1200" err="1">
              <a:solidFill>
                <a:schemeClr val="tx1"/>
              </a:solidFill>
              <a:latin typeface="Avenir Next LT Pro"/>
            </a:rPr>
            <a:t>필요</a:t>
          </a:r>
        </a:p>
      </dsp:txBody>
      <dsp:txXfrm>
        <a:off x="33298" y="3895230"/>
        <a:ext cx="7507682" cy="61551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AD620-0857-4CC4-96C2-2B4A58A1E6C9}">
      <dsp:nvSpPr>
        <dsp:cNvPr id="0" name=""/>
        <dsp:cNvSpPr/>
      </dsp:nvSpPr>
      <dsp:spPr>
        <a:xfrm>
          <a:off x="1882662" y="1333742"/>
          <a:ext cx="3107306" cy="2562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latin typeface="Avenir Next LT Pro"/>
            </a:rPr>
            <a:t>약속장소를 잡을 때 불편함을 겪음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latin typeface="Avenir Next LT Pro"/>
            </a:rPr>
            <a:t>모임 이후 소비된 금액의 더치페이를 할 때 불편함을 겪음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400" kern="1200">
              <a:latin typeface="Avenir Next LT Pro"/>
            </a:rPr>
            <a:t>현대사회에서 새롭게 떠오르고 있는 문제점인 미세먼지로 사람들과 만날 때 야외에서 만나도 되는지 망설임</a:t>
          </a:r>
        </a:p>
      </dsp:txBody>
      <dsp:txXfrm>
        <a:off x="1941641" y="1392721"/>
        <a:ext cx="2989348" cy="1895731"/>
      </dsp:txXfrm>
    </dsp:sp>
    <dsp:sp modelId="{D8E4A232-FBBB-4A9E-B8B6-73375CFEE4BD}">
      <dsp:nvSpPr>
        <dsp:cNvPr id="0" name=""/>
        <dsp:cNvSpPr/>
      </dsp:nvSpPr>
      <dsp:spPr>
        <a:xfrm>
          <a:off x="3614707" y="1893214"/>
          <a:ext cx="3502014" cy="3502014"/>
        </a:xfrm>
        <a:prstGeom prst="leftCircularArrow">
          <a:avLst>
            <a:gd name="adj1" fmla="val 3368"/>
            <a:gd name="adj2" fmla="val 416537"/>
            <a:gd name="adj3" fmla="val 2192047"/>
            <a:gd name="adj4" fmla="val 9024489"/>
            <a:gd name="adj5" fmla="val 392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E123-F080-4A70-B7E1-50FE83B1CA0A}">
      <dsp:nvSpPr>
        <dsp:cNvPr id="0" name=""/>
        <dsp:cNvSpPr/>
      </dsp:nvSpPr>
      <dsp:spPr>
        <a:xfrm>
          <a:off x="2573174" y="3347432"/>
          <a:ext cx="2762050" cy="10983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프로젝트의 필요성</a:t>
          </a:r>
        </a:p>
      </dsp:txBody>
      <dsp:txXfrm>
        <a:off x="2605344" y="3379602"/>
        <a:ext cx="2697710" cy="1034036"/>
      </dsp:txXfrm>
    </dsp:sp>
    <dsp:sp modelId="{C037C568-2282-45B4-A76A-4158BDBFA0D4}">
      <dsp:nvSpPr>
        <dsp:cNvPr id="0" name=""/>
        <dsp:cNvSpPr/>
      </dsp:nvSpPr>
      <dsp:spPr>
        <a:xfrm>
          <a:off x="5896827" y="1333742"/>
          <a:ext cx="3107306" cy="2562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513215"/>
              <a:satOff val="8140"/>
              <a:lumOff val="-37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>
              <a:latin typeface="Avenir Next LT Pro"/>
            </a:rPr>
            <a:t>사람들과 약속장소를 잡고 미세먼지 정보를 받아 약속장소를 조정하고 쉽게 더치페이를 할 수 있는 멀티 어플리케이션을 개발</a:t>
          </a:r>
          <a:endParaRPr lang="ko-KR" sz="1400" kern="1200"/>
        </a:p>
      </dsp:txBody>
      <dsp:txXfrm>
        <a:off x="5955806" y="1941909"/>
        <a:ext cx="2989348" cy="1895731"/>
      </dsp:txXfrm>
    </dsp:sp>
    <dsp:sp modelId="{698DF82A-D20C-4966-ACEB-DA4017232689}">
      <dsp:nvSpPr>
        <dsp:cNvPr id="0" name=""/>
        <dsp:cNvSpPr/>
      </dsp:nvSpPr>
      <dsp:spPr>
        <a:xfrm>
          <a:off x="6587339" y="784554"/>
          <a:ext cx="2762050" cy="1098376"/>
        </a:xfrm>
        <a:prstGeom prst="roundRect">
          <a:avLst>
            <a:gd name="adj" fmla="val 10000"/>
          </a:avLst>
        </a:prstGeom>
        <a:solidFill>
          <a:schemeClr val="accent5">
            <a:hueOff val="-1513215"/>
            <a:satOff val="8140"/>
            <a:lumOff val="-37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>
              <a:latin typeface="Avenir Next LT Pro"/>
            </a:rPr>
            <a:t>프로젝트의 최종목표</a:t>
          </a:r>
        </a:p>
      </dsp:txBody>
      <dsp:txXfrm>
        <a:off x="6619509" y="816724"/>
        <a:ext cx="2697710" cy="103403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2EF37-3188-4247-B88F-06799BFF7E78}">
      <dsp:nvSpPr>
        <dsp:cNvPr id="0" name=""/>
        <dsp:cNvSpPr/>
      </dsp:nvSpPr>
      <dsp:spPr>
        <a:xfrm>
          <a:off x="3180" y="258216"/>
          <a:ext cx="3101465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>
              <a:latin typeface="Avenir Next LT Pro"/>
            </a:rPr>
            <a:t>중간지점</a:t>
          </a:r>
          <a:endParaRPr lang="ko-KR" altLang="en-US" sz="1900" kern="1200"/>
        </a:p>
      </dsp:txBody>
      <dsp:txXfrm>
        <a:off x="3180" y="258216"/>
        <a:ext cx="3101465" cy="547200"/>
      </dsp:txXfrm>
    </dsp:sp>
    <dsp:sp modelId="{E1E41634-B496-4A0B-AE57-51A79FC79249}">
      <dsp:nvSpPr>
        <dsp:cNvPr id="0" name=""/>
        <dsp:cNvSpPr/>
      </dsp:nvSpPr>
      <dsp:spPr>
        <a:xfrm>
          <a:off x="3180" y="805416"/>
          <a:ext cx="3101465" cy="34422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지도에 위치를 검색하면 찾아주는 기능</a:t>
          </a:r>
          <a:endParaRPr lang="ko-KR" altLang="en-US" sz="1900" kern="120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직관적인 중간지점만 표현해주는 것이 아닌 주변의 놀거리 제공</a:t>
          </a:r>
          <a:endParaRPr lang="ko-KR" altLang="en-US" sz="1900" kern="120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오류를 최대한 줄이고 많은 정보를 통해 실질적인 장소를 제공</a:t>
          </a:r>
        </a:p>
      </dsp:txBody>
      <dsp:txXfrm>
        <a:off x="3180" y="805416"/>
        <a:ext cx="3101465" cy="3442229"/>
      </dsp:txXfrm>
    </dsp:sp>
    <dsp:sp modelId="{C4CDD1AE-F360-44B0-89C2-8CF48BB84BC7}">
      <dsp:nvSpPr>
        <dsp:cNvPr id="0" name=""/>
        <dsp:cNvSpPr/>
      </dsp:nvSpPr>
      <dsp:spPr>
        <a:xfrm>
          <a:off x="3538851" y="258216"/>
          <a:ext cx="3101465" cy="547200"/>
        </a:xfrm>
        <a:prstGeom prst="rect">
          <a:avLst/>
        </a:prstGeom>
        <a:solidFill>
          <a:schemeClr val="accent3">
            <a:hueOff val="-751031"/>
            <a:satOff val="4228"/>
            <a:lumOff val="-2157"/>
            <a:alphaOff val="0"/>
          </a:schemeClr>
        </a:solidFill>
        <a:ln w="12700" cap="flat" cmpd="sng" algn="ctr">
          <a:solidFill>
            <a:schemeClr val="accent3">
              <a:hueOff val="-751031"/>
              <a:satOff val="4228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>
              <a:latin typeface="Avenir Next LT Pro"/>
            </a:rPr>
            <a:t>더치페이</a:t>
          </a:r>
          <a:endParaRPr lang="ko-KR" altLang="en-US" sz="1900" kern="1200"/>
        </a:p>
      </dsp:txBody>
      <dsp:txXfrm>
        <a:off x="3538851" y="258216"/>
        <a:ext cx="3101465" cy="547200"/>
      </dsp:txXfrm>
    </dsp:sp>
    <dsp:sp modelId="{94560BCF-9BDE-47D0-A39B-EC69B6BAA756}">
      <dsp:nvSpPr>
        <dsp:cNvPr id="0" name=""/>
        <dsp:cNvSpPr/>
      </dsp:nvSpPr>
      <dsp:spPr>
        <a:xfrm>
          <a:off x="3538851" y="805416"/>
          <a:ext cx="3101465" cy="3442229"/>
        </a:xfrm>
        <a:prstGeom prst="rect">
          <a:avLst/>
        </a:prstGeom>
        <a:solidFill>
          <a:schemeClr val="accent3">
            <a:tint val="40000"/>
            <a:alpha val="90000"/>
            <a:hueOff val="-881342"/>
            <a:satOff val="-1434"/>
            <a:lumOff val="-31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881342"/>
              <a:satOff val="-1434"/>
              <a:lumOff val="-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알고리즘의 오류를 줄여 사용자들간 불편을 줄임</a:t>
          </a:r>
          <a:endParaRPr lang="ko-KR" altLang="en-US" sz="1900" kern="120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총 금액을 나눌때 내림을 하여 돈이 부족하지 않게 총 결제자를 제외하고 랜덤으로 한 명을 뽑아 알맞게 더치페이 할 수 있게 함 </a:t>
          </a:r>
          <a:endParaRPr lang="ko-KR" altLang="en-US" sz="1900" kern="1200"/>
        </a:p>
      </dsp:txBody>
      <dsp:txXfrm>
        <a:off x="3538851" y="805416"/>
        <a:ext cx="3101465" cy="3442229"/>
      </dsp:txXfrm>
    </dsp:sp>
    <dsp:sp modelId="{3EAAB432-4CC7-470A-9645-6BEAC552C130}">
      <dsp:nvSpPr>
        <dsp:cNvPr id="0" name=""/>
        <dsp:cNvSpPr/>
      </dsp:nvSpPr>
      <dsp:spPr>
        <a:xfrm>
          <a:off x="7074522" y="258216"/>
          <a:ext cx="3101465" cy="547200"/>
        </a:xfrm>
        <a:prstGeom prst="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accent3">
              <a:hueOff val="-1502062"/>
              <a:satOff val="8456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>
              <a:latin typeface="Avenir Next LT Pro"/>
            </a:rPr>
            <a:t>미세먼지</a:t>
          </a:r>
          <a:endParaRPr lang="ko-KR" altLang="en-US" sz="1900" kern="1200"/>
        </a:p>
      </dsp:txBody>
      <dsp:txXfrm>
        <a:off x="7074522" y="258216"/>
        <a:ext cx="3101465" cy="547200"/>
      </dsp:txXfrm>
    </dsp:sp>
    <dsp:sp modelId="{061D19CC-E8B1-4089-A22B-BBAE8BD85FF0}">
      <dsp:nvSpPr>
        <dsp:cNvPr id="0" name=""/>
        <dsp:cNvSpPr/>
      </dsp:nvSpPr>
      <dsp:spPr>
        <a:xfrm>
          <a:off x="7074522" y="805416"/>
          <a:ext cx="3101465" cy="3442229"/>
        </a:xfrm>
        <a:prstGeom prst="rect">
          <a:avLst/>
        </a:prstGeom>
        <a:solidFill>
          <a:schemeClr val="accent3">
            <a:tint val="40000"/>
            <a:alpha val="90000"/>
            <a:hueOff val="-1762683"/>
            <a:satOff val="-2868"/>
            <a:lumOff val="-62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-1762683"/>
              <a:satOff val="-2868"/>
              <a:lumOff val="-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미세먼지 상황을 색이나 이모티콘의 표정 등으로 한 번에 알 수 있게 함</a:t>
          </a:r>
          <a:endParaRPr lang="ko-KR" altLang="en-US" sz="1900" kern="1200"/>
        </a:p>
        <a:p>
          <a:pPr marL="171450" lvl="1" indent="-171450" algn="l" defTabSz="8445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900" kern="1200">
              <a:latin typeface="Avenir Next LT Pro"/>
            </a:rPr>
            <a:t>미세먼지 정보를 통해 실내 및 실외를 추천할 수 있게 함</a:t>
          </a:r>
          <a:endParaRPr lang="ko-KR" altLang="en-US" sz="1900" kern="1200"/>
        </a:p>
      </dsp:txBody>
      <dsp:txXfrm>
        <a:off x="7074522" y="805416"/>
        <a:ext cx="3101465" cy="344222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D77D8-036F-4810-9911-3AC2179640AF}">
      <dsp:nvSpPr>
        <dsp:cNvPr id="0" name=""/>
        <dsp:cNvSpPr/>
      </dsp:nvSpPr>
      <dsp:spPr>
        <a:xfrm>
          <a:off x="4600248" y="0"/>
          <a:ext cx="6900372" cy="13178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>
              <a:latin typeface="Avenir Next LT Pro"/>
            </a:rPr>
            <a:t>사용자들 간 약속장소를 잡는 경우 중간지점의 좌표 주변 장소를 추천해주어 편리함</a:t>
          </a:r>
          <a:endParaRPr lang="ko-KR" altLang="en-US" sz="1500" kern="1200"/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>
              <a:latin typeface="Avenir Next LT Pro"/>
            </a:rPr>
            <a:t>중간지점을 찾지 못해 번갈아가며 약속장소를 잡는 번거로움을 줄임</a:t>
          </a:r>
          <a:endParaRPr lang="ko-KR" altLang="en-US" sz="1500" kern="1200"/>
        </a:p>
      </dsp:txBody>
      <dsp:txXfrm>
        <a:off x="4600248" y="164729"/>
        <a:ext cx="6406187" cy="988371"/>
      </dsp:txXfrm>
    </dsp:sp>
    <dsp:sp modelId="{0182D893-4666-47BB-AFBF-3A2548641C1E}">
      <dsp:nvSpPr>
        <dsp:cNvPr id="0" name=""/>
        <dsp:cNvSpPr/>
      </dsp:nvSpPr>
      <dsp:spPr>
        <a:xfrm>
          <a:off x="0" y="0"/>
          <a:ext cx="4600248" cy="1317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900" kern="1200">
              <a:latin typeface="Avenir Next LT Pro"/>
            </a:rPr>
            <a:t> 중간지점</a:t>
          </a:r>
          <a:endParaRPr lang="ko-KR" altLang="en-US" sz="4900" kern="1200"/>
        </a:p>
      </dsp:txBody>
      <dsp:txXfrm>
        <a:off x="64331" y="64331"/>
        <a:ext cx="4471586" cy="1189166"/>
      </dsp:txXfrm>
    </dsp:sp>
    <dsp:sp modelId="{7CE99682-201E-43B6-B730-33841DCF321B}">
      <dsp:nvSpPr>
        <dsp:cNvPr id="0" name=""/>
        <dsp:cNvSpPr/>
      </dsp:nvSpPr>
      <dsp:spPr>
        <a:xfrm>
          <a:off x="4600248" y="1449610"/>
          <a:ext cx="6900372" cy="13178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1095427"/>
            <a:satOff val="6275"/>
            <a:lumOff val="88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095427"/>
              <a:satOff val="6275"/>
              <a:lumOff val="8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>
              <a:latin typeface="Avenir Next LT Pro"/>
            </a:rPr>
            <a:t>모임이 n차+n차 각각 총 결제금액자가 다름=복잡함</a:t>
          </a:r>
          <a:endParaRPr lang="ko-KR" altLang="en-US" sz="1500" kern="1200"/>
        </a:p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>
              <a:latin typeface="Avenir Next LT Pro"/>
            </a:rPr>
            <a:t>사람들간의 복잡한 계산과 애매한 상황을 피할 수 있음</a:t>
          </a:r>
          <a:endParaRPr lang="ko-KR" altLang="en-US" sz="1500" kern="1200"/>
        </a:p>
      </dsp:txBody>
      <dsp:txXfrm>
        <a:off x="4600248" y="1614339"/>
        <a:ext cx="6406187" cy="988371"/>
      </dsp:txXfrm>
    </dsp:sp>
    <dsp:sp modelId="{9426F4C4-9402-4F73-BD8D-C5F4EC567DE2}">
      <dsp:nvSpPr>
        <dsp:cNvPr id="0" name=""/>
        <dsp:cNvSpPr/>
      </dsp:nvSpPr>
      <dsp:spPr>
        <a:xfrm>
          <a:off x="0" y="1449610"/>
          <a:ext cx="4600248" cy="1317828"/>
        </a:xfrm>
        <a:prstGeom prst="roundRect">
          <a:avLst/>
        </a:prstGeom>
        <a:solidFill>
          <a:schemeClr val="accent4">
            <a:hueOff val="-747119"/>
            <a:satOff val="-4090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900" kern="1200">
              <a:latin typeface="Avenir Next LT Pro"/>
            </a:rPr>
            <a:t>더치페이</a:t>
          </a:r>
          <a:endParaRPr lang="ko-KR" altLang="en-US" sz="4900" kern="1200"/>
        </a:p>
      </dsp:txBody>
      <dsp:txXfrm>
        <a:off x="64331" y="1513941"/>
        <a:ext cx="4471586" cy="1189166"/>
      </dsp:txXfrm>
    </dsp:sp>
    <dsp:sp modelId="{F10BFC3C-7B9B-4716-8C1C-7BC4391F02E9}">
      <dsp:nvSpPr>
        <dsp:cNvPr id="0" name=""/>
        <dsp:cNvSpPr/>
      </dsp:nvSpPr>
      <dsp:spPr>
        <a:xfrm>
          <a:off x="4600248" y="2899221"/>
          <a:ext cx="6900372" cy="13178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-2190855"/>
            <a:satOff val="12549"/>
            <a:lumOff val="177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190855"/>
              <a:satOff val="12549"/>
              <a:lumOff val="17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>
              <a:latin typeface="Avenir Next LT Pro"/>
            </a:rPr>
            <a:t>실시간 대기상황 정보를 얻어 친구들간의 약속 장소를 실내로 혹은 실외로 추천해줌</a:t>
          </a:r>
        </a:p>
      </dsp:txBody>
      <dsp:txXfrm>
        <a:off x="4600248" y="3063950"/>
        <a:ext cx="6406187" cy="988371"/>
      </dsp:txXfrm>
    </dsp:sp>
    <dsp:sp modelId="{50D85C14-F470-4636-8268-71D72B45D820}">
      <dsp:nvSpPr>
        <dsp:cNvPr id="0" name=""/>
        <dsp:cNvSpPr/>
      </dsp:nvSpPr>
      <dsp:spPr>
        <a:xfrm>
          <a:off x="0" y="2899221"/>
          <a:ext cx="4600248" cy="1317828"/>
        </a:xfrm>
        <a:prstGeom prst="roundRect">
          <a:avLst/>
        </a:prstGeom>
        <a:solidFill>
          <a:schemeClr val="accent4">
            <a:hueOff val="-1494237"/>
            <a:satOff val="-8179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900" kern="1200">
              <a:latin typeface="Avenir Next LT Pro"/>
            </a:rPr>
            <a:t>미세먼지</a:t>
          </a:r>
        </a:p>
      </dsp:txBody>
      <dsp:txXfrm>
        <a:off x="64331" y="2963552"/>
        <a:ext cx="4471586" cy="11891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9A36E-BA69-4679-892C-7951B4134EED}">
      <dsp:nvSpPr>
        <dsp:cNvPr id="0" name=""/>
        <dsp:cNvSpPr/>
      </dsp:nvSpPr>
      <dsp:spPr>
        <a:xfrm>
          <a:off x="0" y="666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CAF4D-A4CB-491E-B9B6-B63A9FE4C486}">
      <dsp:nvSpPr>
        <dsp:cNvPr id="0" name=""/>
        <dsp:cNvSpPr/>
      </dsp:nvSpPr>
      <dsp:spPr>
        <a:xfrm>
          <a:off x="471759" y="351561"/>
          <a:ext cx="857744" cy="8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4CE93-5104-4805-AF9F-DE5F123115FE}">
      <dsp:nvSpPr>
        <dsp:cNvPr id="0" name=""/>
        <dsp:cNvSpPr/>
      </dsp:nvSpPr>
      <dsp:spPr>
        <a:xfrm>
          <a:off x="1801263" y="666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b="0" i="0" u="none" strike="noStrike" kern="1200" cap="none" baseline="0" noProof="0" err="1">
              <a:latin typeface="Avenir Next LT Pro"/>
            </a:rPr>
            <a:t>사용자가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n명의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위치를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검색해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지도에서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찾아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핀을</a:t>
          </a:r>
          <a:r>
            <a:rPr lang="en-US" altLang="ko-KR" sz="2500" b="0" i="0" u="none" strike="noStrike" kern="1200" cap="none" baseline="0" noProof="0">
              <a:latin typeface="Avenir Next LT Pro"/>
            </a:rPr>
            <a:t> </a:t>
          </a:r>
          <a:r>
            <a:rPr lang="en-US" altLang="ko-KR" sz="2500" b="0" i="0" u="none" strike="noStrike" kern="1200" cap="none" baseline="0" noProof="0" err="1">
              <a:latin typeface="Avenir Next LT Pro"/>
            </a:rPr>
            <a:t>찍음</a:t>
          </a:r>
        </a:p>
      </dsp:txBody>
      <dsp:txXfrm>
        <a:off x="1801263" y="666"/>
        <a:ext cx="5651096" cy="1559535"/>
      </dsp:txXfrm>
    </dsp:sp>
    <dsp:sp modelId="{DD93D778-E73D-48AC-975A-D7D426ABCDD8}">
      <dsp:nvSpPr>
        <dsp:cNvPr id="0" name=""/>
        <dsp:cNvSpPr/>
      </dsp:nvSpPr>
      <dsp:spPr>
        <a:xfrm>
          <a:off x="0" y="1950085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C21DD-26F9-4A18-98A0-855700A0745D}">
      <dsp:nvSpPr>
        <dsp:cNvPr id="0" name=""/>
        <dsp:cNvSpPr/>
      </dsp:nvSpPr>
      <dsp:spPr>
        <a:xfrm>
          <a:off x="471759" y="2300980"/>
          <a:ext cx="857744" cy="8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7E7D7-329F-4F98-A5A3-097B596EFB51}">
      <dsp:nvSpPr>
        <dsp:cNvPr id="0" name=""/>
        <dsp:cNvSpPr/>
      </dsp:nvSpPr>
      <dsp:spPr>
        <a:xfrm>
          <a:off x="1801263" y="1950085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>
              <a:latin typeface="Avenir Next LT Pro"/>
            </a:rPr>
            <a:t>3명, 4명 … </a:t>
          </a:r>
          <a:r>
            <a:rPr lang="en-US" altLang="ko-KR" sz="2500" kern="1200" err="1">
              <a:latin typeface="Avenir Next LT Pro"/>
            </a:rPr>
            <a:t>n명의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중간점을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찾는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알고리즘으로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중간점을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지도에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표시</a:t>
          </a:r>
          <a:endParaRPr lang="en-US" altLang="ko-KR" sz="2500" kern="1200"/>
        </a:p>
      </dsp:txBody>
      <dsp:txXfrm>
        <a:off x="1801263" y="1950085"/>
        <a:ext cx="5651096" cy="1559535"/>
      </dsp:txXfrm>
    </dsp:sp>
    <dsp:sp modelId="{6A39AB5F-88DB-4A69-B180-58264FDDDBC0}">
      <dsp:nvSpPr>
        <dsp:cNvPr id="0" name=""/>
        <dsp:cNvSpPr/>
      </dsp:nvSpPr>
      <dsp:spPr>
        <a:xfrm>
          <a:off x="0" y="3899504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17E46-F1A8-411D-9592-651B70599B16}">
      <dsp:nvSpPr>
        <dsp:cNvPr id="0" name=""/>
        <dsp:cNvSpPr/>
      </dsp:nvSpPr>
      <dsp:spPr>
        <a:xfrm>
          <a:off x="471759" y="4250399"/>
          <a:ext cx="857744" cy="8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A66E7-ADEA-4BB8-B2C0-F8408C579C34}">
      <dsp:nvSpPr>
        <dsp:cNvPr id="0" name=""/>
        <dsp:cNvSpPr/>
      </dsp:nvSpPr>
      <dsp:spPr>
        <a:xfrm>
          <a:off x="1801263" y="3899504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err="1">
              <a:latin typeface="Avenir Next LT Pro"/>
            </a:rPr>
            <a:t>지도에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표시된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중심점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주변의</a:t>
          </a:r>
          <a:r>
            <a:rPr lang="en-US" altLang="ko-KR" sz="2500" kern="1200">
              <a:latin typeface="Avenir Next LT Pro"/>
            </a:rPr>
            <a:t> </a:t>
          </a:r>
          <a:r>
            <a:rPr lang="en-US" altLang="ko-KR" sz="2500" kern="1200" err="1">
              <a:latin typeface="Avenir Next LT Pro"/>
            </a:rPr>
            <a:t>음식점</a:t>
          </a:r>
          <a:r>
            <a:rPr lang="en-US" altLang="ko-KR" sz="2500" kern="1200">
              <a:latin typeface="Avenir Next LT Pro"/>
            </a:rPr>
            <a:t> 및 </a:t>
          </a:r>
          <a:r>
            <a:rPr lang="en-US" altLang="ko-KR" sz="2500" kern="1200" err="1">
              <a:latin typeface="Avenir Next LT Pro"/>
            </a:rPr>
            <a:t>카페의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리스트를</a:t>
          </a:r>
          <a:r>
            <a:rPr lang="en-US" altLang="ko-KR" sz="2500" kern="1200">
              <a:latin typeface="Avenir Next LT Pro"/>
            </a:rPr>
            <a:t> </a:t>
          </a:r>
          <a:r>
            <a:rPr lang="en-US" altLang="ko-KR" sz="2500" kern="1200" err="1">
              <a:latin typeface="Avenir Next LT Pro"/>
            </a:rPr>
            <a:t>제공</a:t>
          </a:r>
          <a:endParaRPr lang="en-US" altLang="ko-KR" sz="2500" kern="1200"/>
        </a:p>
      </dsp:txBody>
      <dsp:txXfrm>
        <a:off x="1801263" y="3899504"/>
        <a:ext cx="5651096" cy="1559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BD1A7-A99C-4C7F-9331-C3C96D2B3DF8}">
      <dsp:nvSpPr>
        <dsp:cNvPr id="0" name=""/>
        <dsp:cNvSpPr/>
      </dsp:nvSpPr>
      <dsp:spPr>
        <a:xfrm>
          <a:off x="2823777" y="0"/>
          <a:ext cx="3176749" cy="8468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b="0" i="0" u="none" strike="noStrike" kern="1200" cap="none" baseline="0" noProof="0">
              <a:latin typeface="Avenir Next LT Pro"/>
            </a:rPr>
            <a:t>2) </a:t>
          </a:r>
          <a:r>
            <a:rPr lang="ko-KR" sz="1300" b="0" i="0" u="none" strike="noStrike" kern="1200" cap="none" baseline="0" noProof="0"/>
            <a:t>번갈아가며 각자의 거주지역과 가까운 지역에서 만나는 것이 번거러움 </a:t>
          </a:r>
          <a:endParaRPr lang="ko-KR" altLang="en-US" sz="1300" b="0" i="0" u="none" strike="noStrike" kern="1200" cap="none" baseline="0" noProof="0">
            <a:latin typeface="Avenir Next LT Pro"/>
          </a:endParaRPr>
        </a:p>
      </dsp:txBody>
      <dsp:txXfrm>
        <a:off x="2865116" y="41339"/>
        <a:ext cx="3094071" cy="76415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9A36E-BA69-4679-892C-7951B4134EED}">
      <dsp:nvSpPr>
        <dsp:cNvPr id="0" name=""/>
        <dsp:cNvSpPr/>
      </dsp:nvSpPr>
      <dsp:spPr>
        <a:xfrm>
          <a:off x="0" y="666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CAF4D-A4CB-491E-B9B6-B63A9FE4C486}">
      <dsp:nvSpPr>
        <dsp:cNvPr id="0" name=""/>
        <dsp:cNvSpPr/>
      </dsp:nvSpPr>
      <dsp:spPr>
        <a:xfrm>
          <a:off x="471759" y="351561"/>
          <a:ext cx="857744" cy="8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4CE93-5104-4805-AF9F-DE5F123115FE}">
      <dsp:nvSpPr>
        <dsp:cNvPr id="0" name=""/>
        <dsp:cNvSpPr/>
      </dsp:nvSpPr>
      <dsp:spPr>
        <a:xfrm>
          <a:off x="1801263" y="666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i="0" u="none" strike="noStrike" kern="1200" cap="none" baseline="0" noProof="0" dirty="0" err="1">
              <a:latin typeface="Avenir Next LT Pro"/>
            </a:rPr>
            <a:t>더치페이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계산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화면을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하나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만들고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이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페이지에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n명과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총금액을</a:t>
          </a:r>
          <a:r>
            <a:rPr lang="en-US" altLang="ko-KR" sz="1400" b="0" i="0" u="none" strike="noStrike" kern="1200" cap="none" baseline="0" noProof="0" dirty="0">
              <a:latin typeface="Avenir Next LT Pro"/>
            </a:rPr>
            <a:t> </a:t>
          </a:r>
          <a:r>
            <a:rPr lang="en-US" altLang="ko-KR" sz="1400" b="0" i="0" u="none" strike="noStrike" kern="1200" cap="none" baseline="0" noProof="0" dirty="0" err="1">
              <a:latin typeface="Avenir Next LT Pro"/>
            </a:rPr>
            <a:t>입력</a:t>
          </a:r>
        </a:p>
      </dsp:txBody>
      <dsp:txXfrm>
        <a:off x="1801263" y="666"/>
        <a:ext cx="5651096" cy="1559535"/>
      </dsp:txXfrm>
    </dsp:sp>
    <dsp:sp modelId="{DD93D778-E73D-48AC-975A-D7D426ABCDD8}">
      <dsp:nvSpPr>
        <dsp:cNvPr id="0" name=""/>
        <dsp:cNvSpPr/>
      </dsp:nvSpPr>
      <dsp:spPr>
        <a:xfrm>
          <a:off x="0" y="1950085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C21DD-26F9-4A18-98A0-855700A0745D}">
      <dsp:nvSpPr>
        <dsp:cNvPr id="0" name=""/>
        <dsp:cNvSpPr/>
      </dsp:nvSpPr>
      <dsp:spPr>
        <a:xfrm>
          <a:off x="471759" y="2300980"/>
          <a:ext cx="857744" cy="8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7E7D7-329F-4F98-A5A3-097B596EFB51}">
      <dsp:nvSpPr>
        <dsp:cNvPr id="0" name=""/>
        <dsp:cNvSpPr/>
      </dsp:nvSpPr>
      <dsp:spPr>
        <a:xfrm>
          <a:off x="1801263" y="1950085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Avenir Next LT Pro"/>
            </a:rPr>
            <a:t>총 </a:t>
          </a:r>
          <a:r>
            <a:rPr lang="en-US" altLang="ko-KR" sz="1400" kern="1200" dirty="0" err="1">
              <a:latin typeface="Avenir Next LT Pro"/>
            </a:rPr>
            <a:t>금액이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나머지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금액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없게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나눠진다면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각자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내야하는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금액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출력</a:t>
          </a:r>
          <a:r>
            <a:rPr lang="en-US" altLang="ko-KR" sz="1400" kern="1200" dirty="0">
              <a:latin typeface="Avenir Next LT Pro"/>
            </a:rPr>
            <a:t>, 총 </a:t>
          </a:r>
          <a:r>
            <a:rPr lang="en-US" altLang="ko-KR" sz="1400" kern="1200" dirty="0" err="1">
              <a:latin typeface="Avenir Next LT Pro"/>
            </a:rPr>
            <a:t>금액을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나누었을</a:t>
          </a:r>
          <a:r>
            <a:rPr lang="en-US" altLang="ko-KR" sz="1400" kern="1200" dirty="0">
              <a:latin typeface="Avenir Next LT Pro"/>
            </a:rPr>
            <a:t> 때 </a:t>
          </a:r>
          <a:r>
            <a:rPr lang="en-US" altLang="ko-KR" sz="1400" kern="1200" dirty="0" err="1">
              <a:latin typeface="Avenir Next LT Pro"/>
            </a:rPr>
            <a:t>나머지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금액총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금액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결제자를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제외한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나머지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인원에서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랜덤으로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한명을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정해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나머지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금액을</a:t>
          </a:r>
          <a:r>
            <a:rPr lang="en-US" altLang="ko-KR" sz="1400" kern="1200" dirty="0">
              <a:latin typeface="Avenir Next LT Pro"/>
            </a:rPr>
            <a:t> </a:t>
          </a:r>
          <a:r>
            <a:rPr lang="en-US" altLang="ko-KR" sz="1400" kern="1200" dirty="0" err="1">
              <a:latin typeface="Avenir Next LT Pro"/>
            </a:rPr>
            <a:t>추가</a:t>
          </a:r>
          <a:endParaRPr lang="en-US" altLang="ko-KR" sz="1400" kern="1200" dirty="0"/>
        </a:p>
      </dsp:txBody>
      <dsp:txXfrm>
        <a:off x="1801263" y="1950085"/>
        <a:ext cx="5651096" cy="1559535"/>
      </dsp:txXfrm>
    </dsp:sp>
    <dsp:sp modelId="{6A39AB5F-88DB-4A69-B180-58264FDDDBC0}">
      <dsp:nvSpPr>
        <dsp:cNvPr id="0" name=""/>
        <dsp:cNvSpPr/>
      </dsp:nvSpPr>
      <dsp:spPr>
        <a:xfrm>
          <a:off x="0" y="3899504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17E46-F1A8-411D-9592-651B70599B16}">
      <dsp:nvSpPr>
        <dsp:cNvPr id="0" name=""/>
        <dsp:cNvSpPr/>
      </dsp:nvSpPr>
      <dsp:spPr>
        <a:xfrm>
          <a:off x="471759" y="4250399"/>
          <a:ext cx="857744" cy="8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A66E7-ADEA-4BB8-B2C0-F8408C579C34}">
      <dsp:nvSpPr>
        <dsp:cNvPr id="0" name=""/>
        <dsp:cNvSpPr/>
      </dsp:nvSpPr>
      <dsp:spPr>
        <a:xfrm>
          <a:off x="1801263" y="3899504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Avenir Next LT Pro"/>
            </a:rPr>
            <a:t>각자 내야하는 금액을 출력 ex&gt; OOO-14,800원 ㅁㅁㅁ-16,000원 텍스트로 복사하는 기능으로 친구들에게 복사해 보내줌</a:t>
          </a:r>
        </a:p>
      </dsp:txBody>
      <dsp:txXfrm>
        <a:off x="1801263" y="3899504"/>
        <a:ext cx="5651096" cy="155953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9A36E-BA69-4679-892C-7951B4134EED}">
      <dsp:nvSpPr>
        <dsp:cNvPr id="0" name=""/>
        <dsp:cNvSpPr/>
      </dsp:nvSpPr>
      <dsp:spPr>
        <a:xfrm>
          <a:off x="0" y="666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CAF4D-A4CB-491E-B9B6-B63A9FE4C486}">
      <dsp:nvSpPr>
        <dsp:cNvPr id="0" name=""/>
        <dsp:cNvSpPr/>
      </dsp:nvSpPr>
      <dsp:spPr>
        <a:xfrm>
          <a:off x="471759" y="351561"/>
          <a:ext cx="857744" cy="8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4CE93-5104-4805-AF9F-DE5F123115FE}">
      <dsp:nvSpPr>
        <dsp:cNvPr id="0" name=""/>
        <dsp:cNvSpPr/>
      </dsp:nvSpPr>
      <dsp:spPr>
        <a:xfrm>
          <a:off x="1801263" y="666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Avenir Next LT Pro"/>
            </a:rPr>
            <a:t>API</a:t>
          </a:r>
          <a:r>
            <a:rPr lang="en-US" altLang="ko-KR" sz="1800" b="0" i="0" u="none" strike="noStrike" kern="1200" cap="none" baseline="0" noProof="0" dirty="0">
              <a:solidFill>
                <a:srgbClr val="010000"/>
              </a:solidFill>
              <a:latin typeface="Avenir Next LT Pro"/>
            </a:rPr>
            <a:t>를 통해 </a:t>
          </a:r>
          <a:r>
            <a:rPr lang="en-US" altLang="ko-KR" sz="1800" b="0" i="0" u="none" strike="noStrike" kern="1200" cap="none" baseline="0" noProof="0" dirty="0">
              <a:latin typeface="Avenir Next LT Pro"/>
            </a:rPr>
            <a:t>오늘의 미세먼지 정보를 알려줌</a:t>
          </a:r>
          <a:endParaRPr lang="en-US" altLang="ko-KR" sz="1800" kern="1200" dirty="0"/>
        </a:p>
      </dsp:txBody>
      <dsp:txXfrm>
        <a:off x="1801263" y="666"/>
        <a:ext cx="5651096" cy="1559535"/>
      </dsp:txXfrm>
    </dsp:sp>
    <dsp:sp modelId="{DD93D778-E73D-48AC-975A-D7D426ABCDD8}">
      <dsp:nvSpPr>
        <dsp:cNvPr id="0" name=""/>
        <dsp:cNvSpPr/>
      </dsp:nvSpPr>
      <dsp:spPr>
        <a:xfrm>
          <a:off x="0" y="1950085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C21DD-26F9-4A18-98A0-855700A0745D}">
      <dsp:nvSpPr>
        <dsp:cNvPr id="0" name=""/>
        <dsp:cNvSpPr/>
      </dsp:nvSpPr>
      <dsp:spPr>
        <a:xfrm>
          <a:off x="471759" y="2300980"/>
          <a:ext cx="857744" cy="8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7E7D7-329F-4F98-A5A3-097B596EFB51}">
      <dsp:nvSpPr>
        <dsp:cNvPr id="0" name=""/>
        <dsp:cNvSpPr/>
      </dsp:nvSpPr>
      <dsp:spPr>
        <a:xfrm>
          <a:off x="1801263" y="1950085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>
              <a:latin typeface="Avenir Next LT Pro"/>
            </a:rPr>
            <a:t>직관적인 색과 이모티콘 표정으로 미세먼지의 나쁨 정도를 알려줌</a:t>
          </a:r>
          <a:endParaRPr lang="en-US" altLang="ko-KR" sz="1800" kern="1200"/>
        </a:p>
      </dsp:txBody>
      <dsp:txXfrm>
        <a:off x="1801263" y="1950085"/>
        <a:ext cx="5651096" cy="1559535"/>
      </dsp:txXfrm>
    </dsp:sp>
    <dsp:sp modelId="{6A39AB5F-88DB-4A69-B180-58264FDDDBC0}">
      <dsp:nvSpPr>
        <dsp:cNvPr id="0" name=""/>
        <dsp:cNvSpPr/>
      </dsp:nvSpPr>
      <dsp:spPr>
        <a:xfrm>
          <a:off x="0" y="3899504"/>
          <a:ext cx="7452360" cy="155953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17E46-F1A8-411D-9592-651B70599B16}">
      <dsp:nvSpPr>
        <dsp:cNvPr id="0" name=""/>
        <dsp:cNvSpPr/>
      </dsp:nvSpPr>
      <dsp:spPr>
        <a:xfrm>
          <a:off x="471759" y="4250399"/>
          <a:ext cx="857744" cy="8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A66E7-ADEA-4BB8-B2C0-F8408C579C34}">
      <dsp:nvSpPr>
        <dsp:cNvPr id="0" name=""/>
        <dsp:cNvSpPr/>
      </dsp:nvSpPr>
      <dsp:spPr>
        <a:xfrm>
          <a:off x="1801263" y="3899504"/>
          <a:ext cx="5651096" cy="155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51" tIns="165051" rIns="165051" bIns="16505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Avenir Next LT Pro"/>
            </a:rPr>
            <a:t>미세먼지의 정도에 따라 실내를 추천 or 실외를 추천  ex&gt;       오늘의 미세먼지는 '나쁨' 실내를 추천해요</a:t>
          </a:r>
          <a:endParaRPr lang="en-US" altLang="ko-KR" sz="1800" kern="1200" dirty="0"/>
        </a:p>
      </dsp:txBody>
      <dsp:txXfrm>
        <a:off x="1801263" y="3899504"/>
        <a:ext cx="5651096" cy="155953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FA2F1-42A2-452B-B724-9AEB67C863DD}">
      <dsp:nvSpPr>
        <dsp:cNvPr id="0" name=""/>
        <dsp:cNvSpPr/>
      </dsp:nvSpPr>
      <dsp:spPr>
        <a:xfrm>
          <a:off x="0" y="1543499"/>
          <a:ext cx="696772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C991A-A97E-41C0-AF1E-74B37F967337}">
      <dsp:nvSpPr>
        <dsp:cNvPr id="0" name=""/>
        <dsp:cNvSpPr/>
      </dsp:nvSpPr>
      <dsp:spPr>
        <a:xfrm>
          <a:off x="348386" y="1292579"/>
          <a:ext cx="4877409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1) 프로젝트 개발 시 사용할 언어</a:t>
          </a:r>
          <a:r>
            <a:rPr lang="ko-KR" altLang="en-US" sz="1700" kern="1200">
              <a:latin typeface="Avenir Next LT Pro"/>
            </a:rPr>
            <a:t> 및 기능 기술</a:t>
          </a:r>
          <a:endParaRPr lang="en-US" sz="1700" kern="1200"/>
        </a:p>
      </dsp:txBody>
      <dsp:txXfrm>
        <a:off x="372884" y="1317077"/>
        <a:ext cx="4828413" cy="452844"/>
      </dsp:txXfrm>
    </dsp:sp>
    <dsp:sp modelId="{8A28F080-F4F0-45AA-873C-9FE008B93F71}">
      <dsp:nvSpPr>
        <dsp:cNvPr id="0" name=""/>
        <dsp:cNvSpPr/>
      </dsp:nvSpPr>
      <dsp:spPr>
        <a:xfrm>
          <a:off x="0" y="2314619"/>
          <a:ext cx="696772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E7899-27FC-4989-B740-71C967A35BEF}">
      <dsp:nvSpPr>
        <dsp:cNvPr id="0" name=""/>
        <dsp:cNvSpPr/>
      </dsp:nvSpPr>
      <dsp:spPr>
        <a:xfrm>
          <a:off x="348386" y="2063700"/>
          <a:ext cx="4877409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2) 프로젝트 개발 일정</a:t>
          </a:r>
        </a:p>
      </dsp:txBody>
      <dsp:txXfrm>
        <a:off x="372884" y="2088198"/>
        <a:ext cx="4828413" cy="452844"/>
      </dsp:txXfrm>
    </dsp:sp>
    <dsp:sp modelId="{D0BC8A5A-D26A-4A5F-A3CD-390F331BB463}">
      <dsp:nvSpPr>
        <dsp:cNvPr id="0" name=""/>
        <dsp:cNvSpPr/>
      </dsp:nvSpPr>
      <dsp:spPr>
        <a:xfrm>
          <a:off x="0" y="3085740"/>
          <a:ext cx="696772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FED2F-514D-422D-94B4-6558D83753FB}">
      <dsp:nvSpPr>
        <dsp:cNvPr id="0" name=""/>
        <dsp:cNvSpPr/>
      </dsp:nvSpPr>
      <dsp:spPr>
        <a:xfrm>
          <a:off x="348386" y="2834819"/>
          <a:ext cx="4877409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3) 프로젝트 개발 시 개인의 역할</a:t>
          </a:r>
        </a:p>
      </dsp:txBody>
      <dsp:txXfrm>
        <a:off x="372884" y="2859317"/>
        <a:ext cx="4828413" cy="452844"/>
      </dsp:txXfrm>
    </dsp:sp>
    <dsp:sp modelId="{EFDAC9F4-ABBA-4996-A009-761434EABF77}">
      <dsp:nvSpPr>
        <dsp:cNvPr id="0" name=""/>
        <dsp:cNvSpPr/>
      </dsp:nvSpPr>
      <dsp:spPr>
        <a:xfrm>
          <a:off x="0" y="3856860"/>
          <a:ext cx="696772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36152-8B2E-4F98-A931-B51B58AEB4F0}">
      <dsp:nvSpPr>
        <dsp:cNvPr id="0" name=""/>
        <dsp:cNvSpPr/>
      </dsp:nvSpPr>
      <dsp:spPr>
        <a:xfrm>
          <a:off x="348386" y="3605940"/>
          <a:ext cx="4877409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4) 프로젝트 개발 시 제약사항</a:t>
          </a:r>
        </a:p>
      </dsp:txBody>
      <dsp:txXfrm>
        <a:off x="372884" y="3630438"/>
        <a:ext cx="4828413" cy="45284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C7242-CF1B-4A2E-BCF0-EAF988A634CA}">
      <dsp:nvSpPr>
        <dsp:cNvPr id="0" name=""/>
        <dsp:cNvSpPr/>
      </dsp:nvSpPr>
      <dsp:spPr>
        <a:xfrm>
          <a:off x="694944" y="0"/>
          <a:ext cx="5577840" cy="557784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8898E-A247-4596-9A8D-B0B685472070}">
      <dsp:nvSpPr>
        <dsp:cNvPr id="0" name=""/>
        <dsp:cNvSpPr/>
      </dsp:nvSpPr>
      <dsp:spPr>
        <a:xfrm>
          <a:off x="1224838" y="529894"/>
          <a:ext cx="2175357" cy="21753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0" i="0" u="none" strike="noStrike" kern="1200" cap="none" baseline="0" noProof="0">
              <a:solidFill>
                <a:schemeClr val="bg1"/>
              </a:solidFill>
              <a:latin typeface="Avenir Next LT Pro"/>
            </a:rPr>
            <a:t>존재하는 어플의 조사, 분석 및 계획 수립</a:t>
          </a:r>
        </a:p>
      </dsp:txBody>
      <dsp:txXfrm>
        <a:off x="1331030" y="636086"/>
        <a:ext cx="1962973" cy="1962973"/>
      </dsp:txXfrm>
    </dsp:sp>
    <dsp:sp modelId="{2F97F6F3-1B3C-4D3F-8C53-0F50A8146A69}">
      <dsp:nvSpPr>
        <dsp:cNvPr id="0" name=""/>
        <dsp:cNvSpPr/>
      </dsp:nvSpPr>
      <dsp:spPr>
        <a:xfrm>
          <a:off x="3567531" y="529894"/>
          <a:ext cx="2175357" cy="217535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>
              <a:solidFill>
                <a:schemeClr val="bg1"/>
              </a:solidFill>
              <a:latin typeface="Avenir Next LT Pro"/>
            </a:rPr>
            <a:t>어플 개발 시 필요한 언어 및 기능 공부</a:t>
          </a:r>
          <a:endParaRPr lang="en-US" altLang="ko-KR" sz="2200" kern="1200">
            <a:solidFill>
              <a:schemeClr val="bg1"/>
            </a:solidFill>
          </a:endParaRPr>
        </a:p>
      </dsp:txBody>
      <dsp:txXfrm>
        <a:off x="3673723" y="636086"/>
        <a:ext cx="1962973" cy="1962973"/>
      </dsp:txXfrm>
    </dsp:sp>
    <dsp:sp modelId="{C2EE068D-DAA8-474D-8845-E8FD7D0A0959}">
      <dsp:nvSpPr>
        <dsp:cNvPr id="0" name=""/>
        <dsp:cNvSpPr/>
      </dsp:nvSpPr>
      <dsp:spPr>
        <a:xfrm>
          <a:off x="1224838" y="2872587"/>
          <a:ext cx="2175357" cy="217535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kern="1200">
              <a:solidFill>
                <a:schemeClr val="bg1"/>
              </a:solidFill>
              <a:latin typeface="Avenir Next LT Pro"/>
            </a:rPr>
            <a:t>어플 개발 및 응용</a:t>
          </a:r>
        </a:p>
      </dsp:txBody>
      <dsp:txXfrm>
        <a:off x="1331030" y="2978779"/>
        <a:ext cx="1962973" cy="1962973"/>
      </dsp:txXfrm>
    </dsp:sp>
    <dsp:sp modelId="{8D38C851-E4BB-4AE3-9678-E04FDCA94070}">
      <dsp:nvSpPr>
        <dsp:cNvPr id="0" name=""/>
        <dsp:cNvSpPr/>
      </dsp:nvSpPr>
      <dsp:spPr>
        <a:xfrm>
          <a:off x="3567531" y="2872587"/>
          <a:ext cx="2175357" cy="217535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>
              <a:solidFill>
                <a:schemeClr val="bg1"/>
              </a:solidFill>
              <a:latin typeface="Avenir Next LT Pro"/>
            </a:rPr>
            <a:t>보완점 찾고 지속적으로 유지, 보수 및 기능 추가</a:t>
          </a:r>
          <a:endParaRPr lang="ko-KR" altLang="en-US" sz="2200" kern="1200">
            <a:solidFill>
              <a:schemeClr val="bg1"/>
            </a:solidFill>
          </a:endParaRPr>
        </a:p>
      </dsp:txBody>
      <dsp:txXfrm>
        <a:off x="3673723" y="2978779"/>
        <a:ext cx="1962973" cy="196297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3EED3-D0FD-4747-A8DA-0BE5D908D225}">
      <dsp:nvSpPr>
        <dsp:cNvPr id="0" name=""/>
        <dsp:cNvSpPr/>
      </dsp:nvSpPr>
      <dsp:spPr>
        <a:xfrm>
          <a:off x="2020692" y="753488"/>
          <a:ext cx="2823170" cy="188305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1) 어플을 개발하는 데에 익숙하지 않기 때문에 개발 시 어려움이 발생하고 UI나 기능의 편리함이 부족할 것</a:t>
          </a:r>
          <a:endParaRPr lang="ko-KR" altLang="en-US" sz="1600" kern="1200"/>
        </a:p>
      </dsp:txBody>
      <dsp:txXfrm>
        <a:off x="2472399" y="753488"/>
        <a:ext cx="2371463" cy="1883055"/>
      </dsp:txXfrm>
    </dsp:sp>
    <dsp:sp modelId="{2F2EC7B0-BBEF-4819-AA5E-EAE821934367}">
      <dsp:nvSpPr>
        <dsp:cNvPr id="0" name=""/>
        <dsp:cNvSpPr/>
      </dsp:nvSpPr>
      <dsp:spPr>
        <a:xfrm>
          <a:off x="2020692" y="2636543"/>
          <a:ext cx="2823170" cy="188305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2) 팀 과제가 개인 과제로 변경되면서 개발에 한계가 생김</a:t>
          </a:r>
          <a:endParaRPr lang="ko-KR" altLang="en-US" sz="1600" kern="1200"/>
        </a:p>
      </dsp:txBody>
      <dsp:txXfrm>
        <a:off x="2472399" y="2636543"/>
        <a:ext cx="2371463" cy="1883055"/>
      </dsp:txXfrm>
    </dsp:sp>
    <dsp:sp modelId="{FDF85C0E-D0BA-407D-AE5E-29F63F792D50}">
      <dsp:nvSpPr>
        <dsp:cNvPr id="0" name=""/>
        <dsp:cNvSpPr/>
      </dsp:nvSpPr>
      <dsp:spPr>
        <a:xfrm>
          <a:off x="515001" y="643"/>
          <a:ext cx="1882113" cy="18821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>
              <a:latin typeface="Avenir Next LT Pro"/>
            </a:rPr>
            <a:t>개발자 입장</a:t>
          </a:r>
          <a:endParaRPr lang="ko-KR" altLang="en-US" sz="3300" kern="1200"/>
        </a:p>
      </dsp:txBody>
      <dsp:txXfrm>
        <a:off x="790630" y="276272"/>
        <a:ext cx="1330855" cy="1330855"/>
      </dsp:txXfrm>
    </dsp:sp>
    <dsp:sp modelId="{F7521956-A011-456E-99A2-526C64A6A8F3}">
      <dsp:nvSpPr>
        <dsp:cNvPr id="0" name=""/>
        <dsp:cNvSpPr/>
      </dsp:nvSpPr>
      <dsp:spPr>
        <a:xfrm>
          <a:off x="6725977" y="753488"/>
          <a:ext cx="2823170" cy="188305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1) 중간지점 찾기 기능 중 학생의 신분으로 얻을 수 있는 정보가 충분하지 않아 불편함을 겪음</a:t>
          </a:r>
          <a:endParaRPr lang="ko-KR" altLang="en-US" sz="1600" kern="1200"/>
        </a:p>
      </dsp:txBody>
      <dsp:txXfrm>
        <a:off x="7177684" y="753488"/>
        <a:ext cx="2371463" cy="1883055"/>
      </dsp:txXfrm>
    </dsp:sp>
    <dsp:sp modelId="{0C07577E-4B1F-42CC-A2D5-882F45AC7EAC}">
      <dsp:nvSpPr>
        <dsp:cNvPr id="0" name=""/>
        <dsp:cNvSpPr/>
      </dsp:nvSpPr>
      <dsp:spPr>
        <a:xfrm>
          <a:off x="6725977" y="2636543"/>
          <a:ext cx="2823170" cy="1883055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2) 데이터의 저장이 불가능한 일회성이기에 장기적으로 어플을 사용할 수 없을 것이라 판단할 수 있음</a:t>
          </a:r>
          <a:endParaRPr lang="ko-KR" altLang="en-US" sz="1600" kern="1200"/>
        </a:p>
      </dsp:txBody>
      <dsp:txXfrm>
        <a:off x="7177684" y="2636543"/>
        <a:ext cx="2371463" cy="1883055"/>
      </dsp:txXfrm>
    </dsp:sp>
    <dsp:sp modelId="{AB51A1AA-C5B4-4784-B55C-2ED034BDECEF}">
      <dsp:nvSpPr>
        <dsp:cNvPr id="0" name=""/>
        <dsp:cNvSpPr/>
      </dsp:nvSpPr>
      <dsp:spPr>
        <a:xfrm>
          <a:off x="5220286" y="643"/>
          <a:ext cx="1882113" cy="18821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>
              <a:latin typeface="Avenir Next LT Pro"/>
            </a:rPr>
            <a:t>사용자 입장</a:t>
          </a:r>
          <a:endParaRPr lang="ko-KR" altLang="en-US" sz="3300" kern="1200"/>
        </a:p>
      </dsp:txBody>
      <dsp:txXfrm>
        <a:off x="5495915" y="276272"/>
        <a:ext cx="1330855" cy="133085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9BBC6-6C09-455E-8429-CB76026F0D4F}">
      <dsp:nvSpPr>
        <dsp:cNvPr id="0" name=""/>
        <dsp:cNvSpPr/>
      </dsp:nvSpPr>
      <dsp:spPr>
        <a:xfrm>
          <a:off x="1298185" y="2158421"/>
          <a:ext cx="2143857" cy="10719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i="0" u="none" strike="noStrike" kern="1200" cap="none" baseline="0" noProof="0">
              <a:latin typeface="Avenir Next LT Pro"/>
            </a:rPr>
            <a:t>멀티기능 앱</a:t>
          </a:r>
        </a:p>
      </dsp:txBody>
      <dsp:txXfrm>
        <a:off x="1329581" y="2189817"/>
        <a:ext cx="2081065" cy="1009136"/>
      </dsp:txXfrm>
    </dsp:sp>
    <dsp:sp modelId="{544C1D95-1034-43A8-BE5D-50D2FD53C052}">
      <dsp:nvSpPr>
        <dsp:cNvPr id="0" name=""/>
        <dsp:cNvSpPr/>
      </dsp:nvSpPr>
      <dsp:spPr>
        <a:xfrm rot="17945813">
          <a:off x="2989091" y="1903722"/>
          <a:ext cx="176344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6344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3826728" y="1879851"/>
        <a:ext cx="88172" cy="88172"/>
      </dsp:txXfrm>
    </dsp:sp>
    <dsp:sp modelId="{1C328FCF-F67F-4E61-BA5E-00D36E347436}">
      <dsp:nvSpPr>
        <dsp:cNvPr id="0" name=""/>
        <dsp:cNvSpPr/>
      </dsp:nvSpPr>
      <dsp:spPr>
        <a:xfrm>
          <a:off x="4299586" y="617524"/>
          <a:ext cx="2143857" cy="10719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편리하게 중간지점 찾아줌</a:t>
          </a:r>
          <a:endParaRPr lang="ko-KR" altLang="en-US" sz="1600" kern="1200"/>
        </a:p>
      </dsp:txBody>
      <dsp:txXfrm>
        <a:off x="4330982" y="648920"/>
        <a:ext cx="2081065" cy="1009136"/>
      </dsp:txXfrm>
    </dsp:sp>
    <dsp:sp modelId="{34566F85-65A0-4A10-B2A6-C80B29084D80}">
      <dsp:nvSpPr>
        <dsp:cNvPr id="0" name=""/>
        <dsp:cNvSpPr/>
      </dsp:nvSpPr>
      <dsp:spPr>
        <a:xfrm rot="19457599">
          <a:off x="6344181" y="825094"/>
          <a:ext cx="105606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56067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45813" y="818907"/>
        <a:ext cx="52803" cy="52803"/>
      </dsp:txXfrm>
    </dsp:sp>
    <dsp:sp modelId="{8F68DB42-21B9-46D6-827A-2F1FDB312F23}">
      <dsp:nvSpPr>
        <dsp:cNvPr id="0" name=""/>
        <dsp:cNvSpPr/>
      </dsp:nvSpPr>
      <dsp:spPr>
        <a:xfrm>
          <a:off x="7300986" y="1165"/>
          <a:ext cx="2143857" cy="10719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공평하게 약속장소를 잡을 수 있음</a:t>
          </a:r>
          <a:endParaRPr lang="ko-KR" altLang="en-US" sz="1600" kern="1200"/>
        </a:p>
      </dsp:txBody>
      <dsp:txXfrm>
        <a:off x="7332382" y="32561"/>
        <a:ext cx="2081065" cy="1009136"/>
      </dsp:txXfrm>
    </dsp:sp>
    <dsp:sp modelId="{38B06092-874A-4AB9-8DB4-D83CC3EA6E35}">
      <dsp:nvSpPr>
        <dsp:cNvPr id="0" name=""/>
        <dsp:cNvSpPr/>
      </dsp:nvSpPr>
      <dsp:spPr>
        <a:xfrm rot="2142401">
          <a:off x="6344181" y="1441453"/>
          <a:ext cx="105606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56067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45813" y="1435266"/>
        <a:ext cx="52803" cy="52803"/>
      </dsp:txXfrm>
    </dsp:sp>
    <dsp:sp modelId="{1B9B369E-584E-4AF1-A5F8-F7C5AE4D9C79}">
      <dsp:nvSpPr>
        <dsp:cNvPr id="0" name=""/>
        <dsp:cNvSpPr/>
      </dsp:nvSpPr>
      <dsp:spPr>
        <a:xfrm>
          <a:off x="7300986" y="1233883"/>
          <a:ext cx="2143857" cy="10719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번갈아가며 약속장소를 잡을 필요없음</a:t>
          </a:r>
        </a:p>
      </dsp:txBody>
      <dsp:txXfrm>
        <a:off x="7332382" y="1265279"/>
        <a:ext cx="2081065" cy="1009136"/>
      </dsp:txXfrm>
    </dsp:sp>
    <dsp:sp modelId="{E3DA1EA7-6C37-44BE-9000-BCF0FE9D12BA}">
      <dsp:nvSpPr>
        <dsp:cNvPr id="0" name=""/>
        <dsp:cNvSpPr/>
      </dsp:nvSpPr>
      <dsp:spPr>
        <a:xfrm rot="1186030">
          <a:off x="3415195" y="2828260"/>
          <a:ext cx="9112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11237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848033" y="2825694"/>
        <a:ext cx="45561" cy="45561"/>
      </dsp:txXfrm>
    </dsp:sp>
    <dsp:sp modelId="{27ED621A-7EFA-4672-AC5B-DAD11B19D59F}">
      <dsp:nvSpPr>
        <dsp:cNvPr id="0" name=""/>
        <dsp:cNvSpPr/>
      </dsp:nvSpPr>
      <dsp:spPr>
        <a:xfrm>
          <a:off x="4299586" y="2466601"/>
          <a:ext cx="2143857" cy="10719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편리하게 사용자들 간 더치페이</a:t>
          </a:r>
          <a:endParaRPr lang="ko-KR" altLang="en-US" sz="1600" kern="1200"/>
        </a:p>
      </dsp:txBody>
      <dsp:txXfrm>
        <a:off x="4330982" y="2497997"/>
        <a:ext cx="2081065" cy="1009136"/>
      </dsp:txXfrm>
    </dsp:sp>
    <dsp:sp modelId="{F6DAE5A7-97C2-42EE-B796-8BB9493D3B25}">
      <dsp:nvSpPr>
        <dsp:cNvPr id="0" name=""/>
        <dsp:cNvSpPr/>
      </dsp:nvSpPr>
      <dsp:spPr>
        <a:xfrm>
          <a:off x="6443443" y="2982350"/>
          <a:ext cx="85754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57542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50776" y="2981126"/>
        <a:ext cx="42877" cy="42877"/>
      </dsp:txXfrm>
    </dsp:sp>
    <dsp:sp modelId="{BD0C5C03-762D-458A-A737-FDD23F6052CC}">
      <dsp:nvSpPr>
        <dsp:cNvPr id="0" name=""/>
        <dsp:cNvSpPr/>
      </dsp:nvSpPr>
      <dsp:spPr>
        <a:xfrm>
          <a:off x="7300986" y="2466601"/>
          <a:ext cx="2143857" cy="10719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걱정없이 더치페이를 한 후 서로 공유 가능</a:t>
          </a:r>
          <a:endParaRPr lang="ko-KR" altLang="en-US" sz="1600" kern="1200"/>
        </a:p>
      </dsp:txBody>
      <dsp:txXfrm>
        <a:off x="7332382" y="2497997"/>
        <a:ext cx="2081065" cy="1009136"/>
      </dsp:txXfrm>
    </dsp:sp>
    <dsp:sp modelId="{B9DB5944-2FEB-42D0-920C-3CC24185443C}">
      <dsp:nvSpPr>
        <dsp:cNvPr id="0" name=""/>
        <dsp:cNvSpPr/>
      </dsp:nvSpPr>
      <dsp:spPr>
        <a:xfrm rot="3654187">
          <a:off x="2989091" y="3444619"/>
          <a:ext cx="176344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63446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3826728" y="3420748"/>
        <a:ext cx="88172" cy="88172"/>
      </dsp:txXfrm>
    </dsp:sp>
    <dsp:sp modelId="{75D9F347-EFBE-4560-8E2C-59947A115C2C}">
      <dsp:nvSpPr>
        <dsp:cNvPr id="0" name=""/>
        <dsp:cNvSpPr/>
      </dsp:nvSpPr>
      <dsp:spPr>
        <a:xfrm>
          <a:off x="4299586" y="3699319"/>
          <a:ext cx="2143857" cy="10719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쉽게 미세먼지 정보를 얻음</a:t>
          </a:r>
        </a:p>
      </dsp:txBody>
      <dsp:txXfrm>
        <a:off x="4330982" y="3730715"/>
        <a:ext cx="2081065" cy="1009136"/>
      </dsp:txXfrm>
    </dsp:sp>
    <dsp:sp modelId="{3590377B-1011-4DC9-BDBC-D0EAE738B016}">
      <dsp:nvSpPr>
        <dsp:cNvPr id="0" name=""/>
        <dsp:cNvSpPr/>
      </dsp:nvSpPr>
      <dsp:spPr>
        <a:xfrm>
          <a:off x="6443443" y="4215068"/>
          <a:ext cx="85754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57542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850776" y="4213844"/>
        <a:ext cx="42877" cy="42877"/>
      </dsp:txXfrm>
    </dsp:sp>
    <dsp:sp modelId="{25108099-3E6D-463F-89F5-B00A6FA79644}">
      <dsp:nvSpPr>
        <dsp:cNvPr id="0" name=""/>
        <dsp:cNvSpPr/>
      </dsp:nvSpPr>
      <dsp:spPr>
        <a:xfrm>
          <a:off x="7300986" y="3699319"/>
          <a:ext cx="2143857" cy="10719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>
              <a:latin typeface="Avenir Next LT Pro"/>
            </a:rPr>
            <a:t>미세먼지 강도의 여부에 따라 약속장소를 조정할 수 있음</a:t>
          </a:r>
        </a:p>
      </dsp:txBody>
      <dsp:txXfrm>
        <a:off x="7332382" y="3730715"/>
        <a:ext cx="2081065" cy="100913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02250-FCEE-44B1-B3B2-9A3893E1BA12}">
      <dsp:nvSpPr>
        <dsp:cNvPr id="0" name=""/>
        <dsp:cNvSpPr/>
      </dsp:nvSpPr>
      <dsp:spPr>
        <a:xfrm>
          <a:off x="5959993" y="1176675"/>
          <a:ext cx="2231595" cy="223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b="0" i="0" u="none" strike="noStrike" kern="1200" cap="none" baseline="0" noProof="0">
              <a:latin typeface="Avenir Next LT Pro"/>
            </a:rPr>
            <a:t>어플 개발 후 테스트 및 디버깅</a:t>
          </a:r>
        </a:p>
      </dsp:txBody>
      <dsp:txXfrm>
        <a:off x="5959993" y="1176675"/>
        <a:ext cx="2231595" cy="2231595"/>
      </dsp:txXfrm>
    </dsp:sp>
    <dsp:sp modelId="{C5368ABD-2A9A-494A-B3F5-63C9BD3A2CB2}">
      <dsp:nvSpPr>
        <dsp:cNvPr id="0" name=""/>
        <dsp:cNvSpPr/>
      </dsp:nvSpPr>
      <dsp:spPr>
        <a:xfrm>
          <a:off x="2959240" y="-1514"/>
          <a:ext cx="4587975" cy="4587975"/>
        </a:xfrm>
        <a:prstGeom prst="circularArrow">
          <a:avLst>
            <a:gd name="adj1" fmla="val 9485"/>
            <a:gd name="adj2" fmla="val 685140"/>
            <a:gd name="adj3" fmla="val 7849876"/>
            <a:gd name="adj4" fmla="val 2264984"/>
            <a:gd name="adj5" fmla="val 1106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3093D-C0B1-4778-B480-0315E159DDC8}">
      <dsp:nvSpPr>
        <dsp:cNvPr id="0" name=""/>
        <dsp:cNvSpPr/>
      </dsp:nvSpPr>
      <dsp:spPr>
        <a:xfrm>
          <a:off x="2314866" y="1176675"/>
          <a:ext cx="2231595" cy="223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0" i="0" u="none" strike="noStrike" kern="1200" cap="none" baseline="0" noProof="0">
              <a:latin typeface="Avenir Next LT Pro"/>
            </a:rPr>
            <a:t>보완점 찾기, 기능추가, 유지보수</a:t>
          </a:r>
        </a:p>
      </dsp:txBody>
      <dsp:txXfrm>
        <a:off x="2314866" y="1176675"/>
        <a:ext cx="2231595" cy="2231595"/>
      </dsp:txXfrm>
    </dsp:sp>
    <dsp:sp modelId="{C411A836-42C9-4B1B-979B-5D360E8AB9AD}">
      <dsp:nvSpPr>
        <dsp:cNvPr id="0" name=""/>
        <dsp:cNvSpPr/>
      </dsp:nvSpPr>
      <dsp:spPr>
        <a:xfrm>
          <a:off x="2959240" y="-1514"/>
          <a:ext cx="4587975" cy="4587975"/>
        </a:xfrm>
        <a:prstGeom prst="circularArrow">
          <a:avLst>
            <a:gd name="adj1" fmla="val 9485"/>
            <a:gd name="adj2" fmla="val 685140"/>
            <a:gd name="adj3" fmla="val 18649876"/>
            <a:gd name="adj4" fmla="val 13064984"/>
            <a:gd name="adj5" fmla="val 11066"/>
          </a:avLst>
        </a:prstGeom>
        <a:solidFill>
          <a:schemeClr val="accent5">
            <a:hueOff val="-1513215"/>
            <a:satOff val="8140"/>
            <a:lumOff val="-37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F1754-4C45-40C4-93C5-3505C6B4CB31}">
      <dsp:nvSpPr>
        <dsp:cNvPr id="0" name=""/>
        <dsp:cNvSpPr/>
      </dsp:nvSpPr>
      <dsp:spPr>
        <a:xfrm>
          <a:off x="3155031" y="0"/>
          <a:ext cx="3549410" cy="1263777"/>
        </a:xfrm>
        <a:prstGeom prst="round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0" i="0" u="none" strike="noStrike" kern="1200" cap="none" baseline="0" noProof="0"/>
            <a:t>술자리와 같은 경우 </a:t>
          </a:r>
          <a:r>
            <a:rPr lang="en-US" altLang="ko-KR" sz="1500" b="0" i="0" u="none" strike="noStrike" kern="1200" cap="none" baseline="0" noProof="0"/>
            <a:t>n</a:t>
          </a:r>
          <a:r>
            <a:rPr lang="ko-KR" sz="1500" b="0" i="0" u="none" strike="noStrike" kern="1200" cap="none" baseline="0" noProof="0"/>
            <a:t>차까지 이어지기도 하기에 돈을 지불한 사람이 여러명이라면 계산이 복잡해진다</a:t>
          </a:r>
          <a:r>
            <a:rPr lang="en-US" altLang="ko-KR" sz="1500" b="0" i="0" u="none" strike="noStrike" kern="1200" cap="none" baseline="0" noProof="0"/>
            <a:t>.</a:t>
          </a:r>
          <a:r>
            <a:rPr lang="en-US" altLang="ko-KR" sz="1500" b="0" i="0" u="none" strike="noStrike" kern="1200" cap="none" baseline="0" noProof="0">
              <a:latin typeface="Avenir Next LT Pro"/>
            </a:rPr>
            <a:t> </a:t>
          </a:r>
          <a:endParaRPr lang="ko-KR" altLang="en-US" sz="1500" b="0" i="0" u="none" strike="noStrike" kern="1200" cap="none" baseline="0" noProof="0">
            <a:latin typeface="Avenir Next LT Pro"/>
          </a:endParaRPr>
        </a:p>
      </dsp:txBody>
      <dsp:txXfrm>
        <a:off x="3216724" y="61693"/>
        <a:ext cx="3426024" cy="11403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FC4A7-5716-46BE-B186-B52D7D566CCA}">
      <dsp:nvSpPr>
        <dsp:cNvPr id="0" name=""/>
        <dsp:cNvSpPr/>
      </dsp:nvSpPr>
      <dsp:spPr>
        <a:xfrm>
          <a:off x="2662750" y="0"/>
          <a:ext cx="2995594" cy="8468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0" i="0" u="none" strike="noStrike" kern="1200" cap="none" baseline="0" noProof="0">
              <a:latin typeface="Avenir Next LT Pro"/>
            </a:rPr>
            <a:t>힘들게 약속장소를 잡은 후 모임이 끝나고 생기는 불편함</a:t>
          </a:r>
        </a:p>
      </dsp:txBody>
      <dsp:txXfrm>
        <a:off x="2704089" y="41339"/>
        <a:ext cx="2912916" cy="764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E4CE1-5BA9-4CAA-9077-A652E49DDD43}">
      <dsp:nvSpPr>
        <dsp:cNvPr id="0" name=""/>
        <dsp:cNvSpPr/>
      </dsp:nvSpPr>
      <dsp:spPr>
        <a:xfrm>
          <a:off x="6310" y="754958"/>
          <a:ext cx="1972525" cy="23670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0" rIns="194842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100" kern="1200"/>
            <a:t>친구들과 만날 때 생길 수 있는 불편한 사항들을 해결해보자 하였다</a:t>
          </a:r>
          <a:r>
            <a:rPr lang="en-US" sz="1100" kern="1200"/>
            <a:t>.</a:t>
          </a:r>
          <a:r>
            <a:rPr lang="en-US" sz="1100" kern="1200">
              <a:latin typeface="Avenir Next LT Pro"/>
            </a:rPr>
            <a:t> </a:t>
          </a:r>
        </a:p>
      </dsp:txBody>
      <dsp:txXfrm>
        <a:off x="6310" y="1701770"/>
        <a:ext cx="1972525" cy="1420218"/>
      </dsp:txXfrm>
    </dsp:sp>
    <dsp:sp modelId="{25311647-D5C6-4CC8-870A-2819659FD925}">
      <dsp:nvSpPr>
        <dsp:cNvPr id="0" name=""/>
        <dsp:cNvSpPr/>
      </dsp:nvSpPr>
      <dsp:spPr>
        <a:xfrm>
          <a:off x="6310" y="754958"/>
          <a:ext cx="1972525" cy="9468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165100" rIns="194842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310" y="754958"/>
        <a:ext cx="1972525" cy="946812"/>
      </dsp:txXfrm>
    </dsp:sp>
    <dsp:sp modelId="{D9CC9788-A98D-4EAE-88FC-7CD00A388907}">
      <dsp:nvSpPr>
        <dsp:cNvPr id="0" name=""/>
        <dsp:cNvSpPr/>
      </dsp:nvSpPr>
      <dsp:spPr>
        <a:xfrm>
          <a:off x="2136637" y="754958"/>
          <a:ext cx="1972525" cy="23670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0" rIns="194842" bIns="330200" numCol="1" spcCol="1270" anchor="t" anchorCtr="0">
          <a:noAutofit/>
        </a:bodyPr>
        <a:lstStyle/>
        <a:p>
          <a:pPr marL="0" lvl="0" indent="0" algn="l" defTabSz="4889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>
              <a:latin typeface="Avenir Next LT Pro"/>
            </a:rPr>
            <a:t>중간지점으로 </a:t>
          </a:r>
          <a:r>
            <a:rPr lang="ko-KR" sz="1100" kern="1200"/>
            <a:t>약속장소를 </a:t>
          </a:r>
          <a:r>
            <a:rPr lang="ko-KR" altLang="en-US" sz="1100" kern="1200">
              <a:latin typeface="Avenir Next LT Pro"/>
            </a:rPr>
            <a:t>찾아주는 기능과 더치페이 기능을 개발하고자 함</a:t>
          </a:r>
          <a:endParaRPr lang="en-US" altLang="ko-KR" sz="1100" kern="1200"/>
        </a:p>
      </dsp:txBody>
      <dsp:txXfrm>
        <a:off x="2136637" y="1701770"/>
        <a:ext cx="1972525" cy="1420218"/>
      </dsp:txXfrm>
    </dsp:sp>
    <dsp:sp modelId="{410F97BE-4FAA-4073-B918-D3BB49E0C0C0}">
      <dsp:nvSpPr>
        <dsp:cNvPr id="0" name=""/>
        <dsp:cNvSpPr/>
      </dsp:nvSpPr>
      <dsp:spPr>
        <a:xfrm>
          <a:off x="2136637" y="754958"/>
          <a:ext cx="1972525" cy="9468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165100" rIns="194842" bIns="165100" numCol="1" spcCol="1270" anchor="ctr" anchorCtr="0">
          <a:noAutofit/>
        </a:bodyPr>
        <a:lstStyle/>
        <a:p>
          <a:pPr marL="0" lvl="0" indent="0" algn="l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400" kern="1200"/>
            <a:t>02</a:t>
          </a:r>
        </a:p>
      </dsp:txBody>
      <dsp:txXfrm>
        <a:off x="2136637" y="754958"/>
        <a:ext cx="1972525" cy="946812"/>
      </dsp:txXfrm>
    </dsp:sp>
    <dsp:sp modelId="{CADFDD0A-C099-4726-BF58-F96390195F4D}">
      <dsp:nvSpPr>
        <dsp:cNvPr id="0" name=""/>
        <dsp:cNvSpPr/>
      </dsp:nvSpPr>
      <dsp:spPr>
        <a:xfrm>
          <a:off x="4266965" y="754958"/>
          <a:ext cx="1972525" cy="23670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0" rIns="194842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err="1">
              <a:latin typeface="Avenir Next LT Pro"/>
            </a:rPr>
            <a:t>현대사회의</a:t>
          </a:r>
          <a:r>
            <a:rPr lang="en-US" altLang="ko-KR" sz="1100" kern="1200">
              <a:latin typeface="Avenir Next LT Pro"/>
            </a:rPr>
            <a:t> </a:t>
          </a:r>
          <a:r>
            <a:rPr lang="en-US" altLang="ko-KR" sz="1100" kern="1200" err="1">
              <a:latin typeface="Avenir Next LT Pro"/>
            </a:rPr>
            <a:t>떠오르는</a:t>
          </a:r>
          <a:r>
            <a:rPr lang="en-US" altLang="ko-KR" sz="1100" kern="1200">
              <a:latin typeface="Avenir Next LT Pro"/>
            </a:rPr>
            <a:t> </a:t>
          </a:r>
          <a:r>
            <a:rPr lang="en-US" altLang="ko-KR" sz="1100" kern="1200" err="1">
              <a:latin typeface="Avenir Next LT Pro"/>
            </a:rPr>
            <a:t>문제점인</a:t>
          </a:r>
          <a:r>
            <a:rPr lang="en-US" altLang="ko-KR" sz="1100" kern="1200">
              <a:latin typeface="Avenir Next LT Pro"/>
            </a:rPr>
            <a:t> </a:t>
          </a:r>
          <a:r>
            <a:rPr lang="ko-KR" altLang="en-US" sz="1100" kern="1200"/>
            <a:t>미세먼지를 측정하는 </a:t>
          </a:r>
          <a:r>
            <a:rPr lang="ko-KR" altLang="en-US" sz="1100" kern="1200">
              <a:latin typeface="Avenir Next LT Pro"/>
            </a:rPr>
            <a:t>기</a:t>
          </a:r>
          <a:r>
            <a:rPr lang="ko-KR" altLang="en-US" sz="1100" kern="1200"/>
            <a:t> </a:t>
          </a:r>
          <a:r>
            <a:rPr lang="ko-KR" altLang="en-US" sz="1100" kern="1200">
              <a:latin typeface="Avenir Next LT Pro"/>
            </a:rPr>
            <a:t>능을 추가해 실내</a:t>
          </a:r>
          <a:r>
            <a:rPr lang="ko-KR" altLang="en-US" sz="1100" kern="1200"/>
            <a:t> 및 실외의 장소를 </a:t>
          </a:r>
          <a:r>
            <a:rPr lang="ko-KR" altLang="en-US" sz="1100" kern="1200">
              <a:latin typeface="Avenir Next LT Pro"/>
            </a:rPr>
            <a:t>추천하고자 함</a:t>
          </a:r>
          <a:endParaRPr lang="ko-KR" altLang="en-US" sz="1100" kern="1200"/>
        </a:p>
      </dsp:txBody>
      <dsp:txXfrm>
        <a:off x="4266965" y="1701770"/>
        <a:ext cx="1972525" cy="1420218"/>
      </dsp:txXfrm>
    </dsp:sp>
    <dsp:sp modelId="{DA0F156E-A49D-4896-9724-FDF2C8486155}">
      <dsp:nvSpPr>
        <dsp:cNvPr id="0" name=""/>
        <dsp:cNvSpPr/>
      </dsp:nvSpPr>
      <dsp:spPr>
        <a:xfrm>
          <a:off x="4266965" y="754958"/>
          <a:ext cx="1972525" cy="9468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165100" rIns="194842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266965" y="754958"/>
        <a:ext cx="1972525" cy="946812"/>
      </dsp:txXfrm>
    </dsp:sp>
    <dsp:sp modelId="{9F0971D4-7721-4E97-A54E-22B13143CD09}">
      <dsp:nvSpPr>
        <dsp:cNvPr id="0" name=""/>
        <dsp:cNvSpPr/>
      </dsp:nvSpPr>
      <dsp:spPr>
        <a:xfrm>
          <a:off x="6397292" y="754958"/>
          <a:ext cx="1972525" cy="23670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0" rIns="194842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err="1">
              <a:latin typeface="Avenir Next LT Pro"/>
            </a:rPr>
            <a:t>모임</a:t>
          </a:r>
          <a:r>
            <a:rPr lang="en-US" altLang="ko-KR" sz="1100" kern="1200">
              <a:latin typeface="Avenir Next LT Pro"/>
            </a:rPr>
            <a:t>, </a:t>
          </a:r>
          <a:r>
            <a:rPr lang="en-US" altLang="ko-KR" sz="1100" kern="1200" err="1">
              <a:latin typeface="Avenir Next LT Pro"/>
            </a:rPr>
            <a:t>약속</a:t>
          </a:r>
          <a:r>
            <a:rPr lang="en-US" altLang="ko-KR" sz="1100" kern="1200">
              <a:latin typeface="Avenir Next LT Pro"/>
            </a:rPr>
            <a:t> 시 </a:t>
          </a:r>
          <a:r>
            <a:rPr lang="en-US" altLang="ko-KR" sz="1100" kern="1200" err="1">
              <a:latin typeface="Avenir Next LT Pro"/>
            </a:rPr>
            <a:t>사용할</a:t>
          </a:r>
          <a:r>
            <a:rPr lang="en-US" altLang="ko-KR" sz="1100" kern="1200">
              <a:latin typeface="Avenir Next LT Pro"/>
            </a:rPr>
            <a:t> 수 </a:t>
          </a:r>
          <a:r>
            <a:rPr lang="en-US" altLang="ko-KR" sz="1100" kern="1200" err="1">
              <a:latin typeface="Avenir Next LT Pro"/>
            </a:rPr>
            <a:t>있는</a:t>
          </a:r>
          <a:r>
            <a:rPr lang="en-US" altLang="ko-KR" sz="1100" kern="1200">
              <a:latin typeface="Avenir Next LT Pro"/>
            </a:rPr>
            <a:t> </a:t>
          </a:r>
          <a:r>
            <a:rPr lang="en-US" altLang="ko-KR" sz="1100" kern="1200" err="1">
              <a:latin typeface="Avenir Next LT Pro"/>
            </a:rPr>
            <a:t>하나의</a:t>
          </a:r>
          <a:r>
            <a:rPr lang="en-US" altLang="ko-KR" sz="1100" kern="1200">
              <a:latin typeface="Avenir Next LT Pro"/>
            </a:rPr>
            <a:t> </a:t>
          </a:r>
          <a:r>
            <a:rPr lang="en-US" altLang="ko-KR" sz="1100" kern="1200" err="1">
              <a:latin typeface="Avenir Next LT Pro"/>
            </a:rPr>
            <a:t>어플리케이션을</a:t>
          </a:r>
          <a:r>
            <a:rPr lang="en-US" altLang="ko-KR" sz="1100" kern="1200">
              <a:latin typeface="Avenir Next LT Pro"/>
            </a:rPr>
            <a:t> 개발하고자 함</a:t>
          </a:r>
          <a:endParaRPr lang="en-US" altLang="ko-KR" sz="1100" kern="1200"/>
        </a:p>
      </dsp:txBody>
      <dsp:txXfrm>
        <a:off x="6397292" y="1701770"/>
        <a:ext cx="1972525" cy="1420218"/>
      </dsp:txXfrm>
    </dsp:sp>
    <dsp:sp modelId="{774021F4-41E7-4229-9EBA-700CC9AFC050}">
      <dsp:nvSpPr>
        <dsp:cNvPr id="0" name=""/>
        <dsp:cNvSpPr/>
      </dsp:nvSpPr>
      <dsp:spPr>
        <a:xfrm>
          <a:off x="6397292" y="754958"/>
          <a:ext cx="1972525" cy="9468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165100" rIns="194842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397292" y="754958"/>
        <a:ext cx="1972525" cy="946812"/>
      </dsp:txXfrm>
    </dsp:sp>
    <dsp:sp modelId="{0CDC30DA-0625-4EA8-8532-1998F4651561}">
      <dsp:nvSpPr>
        <dsp:cNvPr id="0" name=""/>
        <dsp:cNvSpPr/>
      </dsp:nvSpPr>
      <dsp:spPr>
        <a:xfrm>
          <a:off x="8527620" y="754958"/>
          <a:ext cx="1972525" cy="23670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0" rIns="194842" bIns="3302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1" kern="1200">
              <a:latin typeface="Avenir Next LT Pro"/>
            </a:rPr>
            <a:t>프로젝트 완료 이후에도 보완점을 찾고 기능을 추가해 </a:t>
          </a:r>
          <a:r>
            <a:rPr lang="ko-KR" altLang="en-US" sz="1100" b="0" kern="1200"/>
            <a:t>종합</a:t>
          </a:r>
          <a:r>
            <a:rPr lang="en-US" altLang="ko-KR" sz="1100" b="0" kern="1200"/>
            <a:t> </a:t>
          </a:r>
          <a:r>
            <a:rPr lang="ko-KR" altLang="en-US" sz="1100" b="0" kern="1200"/>
            <a:t>멀티</a:t>
          </a:r>
          <a:r>
            <a:rPr lang="en-US" altLang="ko-KR" sz="1100" b="0" kern="1200"/>
            <a:t> </a:t>
          </a:r>
          <a:r>
            <a:rPr lang="ko-KR" altLang="en-US" sz="1100" b="0" kern="1200"/>
            <a:t>어플리케이션을</a:t>
          </a:r>
          <a:r>
            <a:rPr lang="en-US" altLang="ko-KR" sz="1100" b="0" kern="1200"/>
            <a:t> </a:t>
          </a:r>
          <a:r>
            <a:rPr lang="ko-KR" altLang="en-US" sz="1100" b="0" kern="1200">
              <a:latin typeface="Avenir Next LT Pro"/>
            </a:rPr>
            <a:t>개발</a:t>
          </a:r>
          <a:endParaRPr lang="en-US" altLang="ko-KR" sz="1100" b="0" kern="1200"/>
        </a:p>
      </dsp:txBody>
      <dsp:txXfrm>
        <a:off x="8527620" y="1701770"/>
        <a:ext cx="1972525" cy="1420218"/>
      </dsp:txXfrm>
    </dsp:sp>
    <dsp:sp modelId="{469D889E-2422-46DE-B202-C5C8890204FE}">
      <dsp:nvSpPr>
        <dsp:cNvPr id="0" name=""/>
        <dsp:cNvSpPr/>
      </dsp:nvSpPr>
      <dsp:spPr>
        <a:xfrm>
          <a:off x="8527620" y="754958"/>
          <a:ext cx="1972525" cy="9468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2" tIns="165100" rIns="194842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527620" y="754958"/>
        <a:ext cx="1972525" cy="9468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688C0-17B4-4A83-A060-D6AB8AC77772}">
      <dsp:nvSpPr>
        <dsp:cNvPr id="0" name=""/>
        <dsp:cNvSpPr/>
      </dsp:nvSpPr>
      <dsp:spPr>
        <a:xfrm>
          <a:off x="620567" y="592127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85C2B-3940-47B1-B5A6-4E0FE5AA8DAD}">
      <dsp:nvSpPr>
        <dsp:cNvPr id="0" name=""/>
        <dsp:cNvSpPr/>
      </dsp:nvSpPr>
      <dsp:spPr>
        <a:xfrm>
          <a:off x="1015443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A3BFF-5687-4AE7-82CE-A122574DB4FE}">
      <dsp:nvSpPr>
        <dsp:cNvPr id="0" name=""/>
        <dsp:cNvSpPr/>
      </dsp:nvSpPr>
      <dsp:spPr>
        <a:xfrm>
          <a:off x="28255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>
              <a:latin typeface="Avenir Next LT Pro"/>
            </a:rPr>
            <a:t>1)중간지점 찾기 어플</a:t>
          </a:r>
          <a:r>
            <a:rPr lang="en-US" sz="2400" kern="1200">
              <a:latin typeface="Avenir Next LT Pro"/>
            </a:rPr>
            <a:t> </a:t>
          </a:r>
          <a:endParaRPr lang="en-US" sz="2400" kern="1200"/>
        </a:p>
      </dsp:txBody>
      <dsp:txXfrm>
        <a:off x="28255" y="3022128"/>
        <a:ext cx="3037500" cy="720000"/>
      </dsp:txXfrm>
    </dsp:sp>
    <dsp:sp modelId="{3DE6C333-F19A-47E7-A8BE-B53CB746CAAE}">
      <dsp:nvSpPr>
        <dsp:cNvPr id="0" name=""/>
        <dsp:cNvSpPr/>
      </dsp:nvSpPr>
      <dsp:spPr>
        <a:xfrm>
          <a:off x="4189630" y="592127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CED1D-5472-4D5A-A19A-24B2BF2F1FDF}">
      <dsp:nvSpPr>
        <dsp:cNvPr id="0" name=""/>
        <dsp:cNvSpPr/>
      </dsp:nvSpPr>
      <dsp:spPr>
        <a:xfrm>
          <a:off x="4584505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5E73A-33BB-4450-B7EB-00D41B6424C9}">
      <dsp:nvSpPr>
        <dsp:cNvPr id="0" name=""/>
        <dsp:cNvSpPr/>
      </dsp:nvSpPr>
      <dsp:spPr>
        <a:xfrm>
          <a:off x="3597318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>
              <a:latin typeface="Avenir Next LT Pro"/>
            </a:rPr>
            <a:t>2)더치페이 어플</a:t>
          </a:r>
          <a:endParaRPr lang="ko-KR" altLang="en-US" sz="2400" kern="1200"/>
        </a:p>
      </dsp:txBody>
      <dsp:txXfrm>
        <a:off x="3597318" y="3022128"/>
        <a:ext cx="3037500" cy="720000"/>
      </dsp:txXfrm>
    </dsp:sp>
    <dsp:sp modelId="{C10802E3-ECE3-4190-B18A-3EC0BC337B10}">
      <dsp:nvSpPr>
        <dsp:cNvPr id="0" name=""/>
        <dsp:cNvSpPr/>
      </dsp:nvSpPr>
      <dsp:spPr>
        <a:xfrm>
          <a:off x="7758693" y="592127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FE864-CAD9-445F-B32E-4FA13E4FA0B2}">
      <dsp:nvSpPr>
        <dsp:cNvPr id="0" name=""/>
        <dsp:cNvSpPr/>
      </dsp:nvSpPr>
      <dsp:spPr>
        <a:xfrm>
          <a:off x="8153568" y="987002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C642B-A517-42E7-8CC0-B85539C122A7}">
      <dsp:nvSpPr>
        <dsp:cNvPr id="0" name=""/>
        <dsp:cNvSpPr/>
      </dsp:nvSpPr>
      <dsp:spPr>
        <a:xfrm>
          <a:off x="7166380" y="3022128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400" kern="1200">
              <a:latin typeface="Avenir Next LT Pro"/>
            </a:rPr>
            <a:t>3)미세먼지 어플</a:t>
          </a:r>
          <a:endParaRPr lang="ko-KR" altLang="en-US" sz="2400" kern="1200"/>
        </a:p>
      </dsp:txBody>
      <dsp:txXfrm>
        <a:off x="7166380" y="3022128"/>
        <a:ext cx="30375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4907A-FAD9-4475-A837-A184C7051CA6}">
      <dsp:nvSpPr>
        <dsp:cNvPr id="0" name=""/>
        <dsp:cNvSpPr/>
      </dsp:nvSpPr>
      <dsp:spPr>
        <a:xfrm>
          <a:off x="0" y="91513"/>
          <a:ext cx="7114204" cy="9592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모임장소를</a:t>
          </a:r>
          <a:r>
            <a:rPr lang="en-US" altLang="en-US" sz="18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정하고</a:t>
          </a:r>
          <a:r>
            <a:rPr lang="en-US" altLang="en-US" sz="18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싶을</a:t>
          </a:r>
          <a:r>
            <a:rPr lang="en-US" altLang="en-US" sz="18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때 </a:t>
          </a:r>
          <a:r>
            <a:rPr lang="en-US" altLang="en-US" sz="18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sz="18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8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찾아줌</a:t>
          </a:r>
          <a:endParaRPr lang="en-US" altLang="en-US" sz="1800" b="1" i="0" u="none" strike="noStrike" kern="1200" cap="none" baseline="0" noProof="0" err="1">
            <a:solidFill>
              <a:srgbClr val="010000"/>
            </a:solidFill>
            <a:latin typeface="Avenir Next LT Pro"/>
          </a:endParaRPr>
        </a:p>
      </dsp:txBody>
      <dsp:txXfrm>
        <a:off x="46825" y="138338"/>
        <a:ext cx="7020554" cy="865567"/>
      </dsp:txXfrm>
    </dsp:sp>
    <dsp:sp modelId="{63A0C144-BA69-4242-AE2E-14DA001D2CFB}">
      <dsp:nvSpPr>
        <dsp:cNvPr id="0" name=""/>
        <dsp:cNvSpPr/>
      </dsp:nvSpPr>
      <dsp:spPr>
        <a:xfrm>
          <a:off x="0" y="1102570"/>
          <a:ext cx="7114204" cy="959217"/>
        </a:xfrm>
        <a:prstGeom prst="roundRect">
          <a:avLst/>
        </a:prstGeom>
        <a:solidFill>
          <a:schemeClr val="accent3">
            <a:hueOff val="-500687"/>
            <a:satOff val="2819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지도에서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위치를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찾으면 중간지점을 찾아줌</a:t>
          </a:r>
          <a:endParaRPr lang="ko-KR" altLang="en-US" sz="1800" b="1" kern="1200">
            <a:solidFill>
              <a:schemeClr val="tx1"/>
            </a:solidFill>
          </a:endParaRPr>
        </a:p>
      </dsp:txBody>
      <dsp:txXfrm>
        <a:off x="46825" y="1149395"/>
        <a:ext cx="7020554" cy="865567"/>
      </dsp:txXfrm>
    </dsp:sp>
    <dsp:sp modelId="{623A446F-A44D-43C8-8D62-2BC2D3347D62}">
      <dsp:nvSpPr>
        <dsp:cNvPr id="0" name=""/>
        <dsp:cNvSpPr/>
      </dsp:nvSpPr>
      <dsp:spPr>
        <a:xfrm>
          <a:off x="0" y="2113627"/>
          <a:ext cx="7114204" cy="959217"/>
        </a:xfrm>
        <a:prstGeom prst="roundRect">
          <a:avLst/>
        </a:prstGeom>
        <a:solidFill>
          <a:schemeClr val="accent3">
            <a:hueOff val="-1001375"/>
            <a:satOff val="5637"/>
            <a:lumOff val="-2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단점1. 지도의 검색기능이 없고 지도로 찍어야 함</a:t>
          </a:r>
          <a:endParaRPr lang="en-US" sz="1800" b="1" kern="1200">
            <a:solidFill>
              <a:schemeClr val="tx1"/>
            </a:solidFill>
          </a:endParaRPr>
        </a:p>
      </dsp:txBody>
      <dsp:txXfrm>
        <a:off x="46825" y="2160452"/>
        <a:ext cx="7020554" cy="865567"/>
      </dsp:txXfrm>
    </dsp:sp>
    <dsp:sp modelId="{16CB442C-4EDB-423D-BBEE-384046406F60}">
      <dsp:nvSpPr>
        <dsp:cNvPr id="0" name=""/>
        <dsp:cNvSpPr/>
      </dsp:nvSpPr>
      <dsp:spPr>
        <a:xfrm>
          <a:off x="0" y="3124684"/>
          <a:ext cx="7114204" cy="959217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단점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2.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사용이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직관적이지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않고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교통상황을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고려하지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않은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중간지점만</a:t>
          </a:r>
          <a:r>
            <a:rPr lang="en-US" sz="18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ko-KR" altLang="en-US" sz="1800" b="1" kern="1200">
              <a:solidFill>
                <a:schemeClr val="tx1"/>
              </a:solidFill>
              <a:latin typeface="Avenir Next LT Pro"/>
            </a:rPr>
            <a:t>알려줌</a:t>
          </a:r>
          <a:endParaRPr lang="en-US" sz="1800" b="1" kern="1200">
            <a:solidFill>
              <a:schemeClr val="tx1"/>
            </a:solidFill>
          </a:endParaRPr>
        </a:p>
      </dsp:txBody>
      <dsp:txXfrm>
        <a:off x="46825" y="3171509"/>
        <a:ext cx="7020554" cy="8655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4907A-FAD9-4475-A837-A184C7051CA6}">
      <dsp:nvSpPr>
        <dsp:cNvPr id="0" name=""/>
        <dsp:cNvSpPr/>
      </dsp:nvSpPr>
      <dsp:spPr>
        <a:xfrm>
          <a:off x="0" y="96030"/>
          <a:ext cx="7114204" cy="5270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친구들의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출발지를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입력하면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거리를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계산해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7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sz="17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찾아줌</a:t>
          </a:r>
        </a:p>
      </dsp:txBody>
      <dsp:txXfrm>
        <a:off x="25730" y="121760"/>
        <a:ext cx="7062744" cy="475625"/>
      </dsp:txXfrm>
    </dsp:sp>
    <dsp:sp modelId="{63A0C144-BA69-4242-AE2E-14DA001D2CFB}">
      <dsp:nvSpPr>
        <dsp:cNvPr id="0" name=""/>
        <dsp:cNvSpPr/>
      </dsp:nvSpPr>
      <dsp:spPr>
        <a:xfrm>
          <a:off x="0" y="672075"/>
          <a:ext cx="7114204" cy="527085"/>
        </a:xfrm>
        <a:prstGeom prst="roundRect">
          <a:avLst/>
        </a:prstGeom>
        <a:solidFill>
          <a:schemeClr val="accent3">
            <a:hueOff val="-250344"/>
            <a:satOff val="1409"/>
            <a:lumOff val="-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>
              <a:solidFill>
                <a:schemeClr val="tx1"/>
              </a:solidFill>
              <a:latin typeface="Avenir Next LT Pro"/>
            </a:rPr>
            <a:t>찾아준 중간지점에서 반경 1km에 있는 지하철역/카페/맛집 등을 찾아줌</a:t>
          </a:r>
          <a:endParaRPr lang="ko-KR" altLang="en-US" sz="1700" b="1" kern="1200">
            <a:solidFill>
              <a:schemeClr val="tx1"/>
            </a:solidFill>
          </a:endParaRPr>
        </a:p>
      </dsp:txBody>
      <dsp:txXfrm>
        <a:off x="25730" y="697805"/>
        <a:ext cx="7062744" cy="475625"/>
      </dsp:txXfrm>
    </dsp:sp>
    <dsp:sp modelId="{90DAB018-742E-4DAF-8F90-C1FE9297CDD6}">
      <dsp:nvSpPr>
        <dsp:cNvPr id="0" name=""/>
        <dsp:cNvSpPr/>
      </dsp:nvSpPr>
      <dsp:spPr>
        <a:xfrm>
          <a:off x="0" y="1248120"/>
          <a:ext cx="7114204" cy="527085"/>
        </a:xfrm>
        <a:prstGeom prst="roundRect">
          <a:avLst/>
        </a:prstGeom>
        <a:solidFill>
          <a:schemeClr val="accent3">
            <a:hueOff val="-500687"/>
            <a:satOff val="2819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>
              <a:solidFill>
                <a:schemeClr val="tx1"/>
              </a:solidFill>
              <a:latin typeface="Avenir Next LT Pro"/>
            </a:rPr>
            <a:t>약속장소와 친구, 팀원들의 출발지의 거리를 보여줌</a:t>
          </a:r>
        </a:p>
      </dsp:txBody>
      <dsp:txXfrm>
        <a:off x="25730" y="1273850"/>
        <a:ext cx="7062744" cy="475625"/>
      </dsp:txXfrm>
    </dsp:sp>
    <dsp:sp modelId="{311BBEAD-5B1F-4829-B8D8-D00E94F6FBFB}">
      <dsp:nvSpPr>
        <dsp:cNvPr id="0" name=""/>
        <dsp:cNvSpPr/>
      </dsp:nvSpPr>
      <dsp:spPr>
        <a:xfrm>
          <a:off x="0" y="1824165"/>
          <a:ext cx="7114204" cy="527085"/>
        </a:xfrm>
        <a:prstGeom prst="roundRect">
          <a:avLst/>
        </a:prstGeom>
        <a:solidFill>
          <a:schemeClr val="accent3">
            <a:hueOff val="-751031"/>
            <a:satOff val="4228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>
              <a:solidFill>
                <a:schemeClr val="tx1"/>
              </a:solidFill>
              <a:latin typeface="Avenir Next LT Pro"/>
            </a:rPr>
            <a:t>카카오톡으로 약속장소 공유 가능</a:t>
          </a:r>
        </a:p>
      </dsp:txBody>
      <dsp:txXfrm>
        <a:off x="25730" y="1849895"/>
        <a:ext cx="7062744" cy="475625"/>
      </dsp:txXfrm>
    </dsp:sp>
    <dsp:sp modelId="{D69AAE23-2AE9-493F-AA4D-C9F7C7146B34}">
      <dsp:nvSpPr>
        <dsp:cNvPr id="0" name=""/>
        <dsp:cNvSpPr/>
      </dsp:nvSpPr>
      <dsp:spPr>
        <a:xfrm>
          <a:off x="0" y="2400210"/>
          <a:ext cx="7114204" cy="527085"/>
        </a:xfrm>
        <a:prstGeom prst="roundRect">
          <a:avLst/>
        </a:prstGeom>
        <a:solidFill>
          <a:schemeClr val="accent3">
            <a:hueOff val="-1001375"/>
            <a:satOff val="5637"/>
            <a:lumOff val="-2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>
              <a:solidFill>
                <a:schemeClr val="tx1"/>
              </a:solidFill>
              <a:latin typeface="Avenir Next LT Pro"/>
            </a:rPr>
            <a:t>단점1. 위치추가가 불가능</a:t>
          </a:r>
        </a:p>
      </dsp:txBody>
      <dsp:txXfrm>
        <a:off x="25730" y="2425940"/>
        <a:ext cx="7062744" cy="475625"/>
      </dsp:txXfrm>
    </dsp:sp>
    <dsp:sp modelId="{623A446F-A44D-43C8-8D62-2BC2D3347D62}">
      <dsp:nvSpPr>
        <dsp:cNvPr id="0" name=""/>
        <dsp:cNvSpPr/>
      </dsp:nvSpPr>
      <dsp:spPr>
        <a:xfrm>
          <a:off x="0" y="2976255"/>
          <a:ext cx="7114204" cy="527085"/>
        </a:xfrm>
        <a:prstGeom prst="roundRect">
          <a:avLst/>
        </a:prstGeom>
        <a:solidFill>
          <a:schemeClr val="accent3">
            <a:hueOff val="-1251718"/>
            <a:satOff val="7047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>
              <a:solidFill>
                <a:schemeClr val="tx1"/>
              </a:solidFill>
              <a:latin typeface="Avenir Next LT Pro"/>
            </a:rPr>
            <a:t>단점</a:t>
          </a:r>
          <a:r>
            <a:rPr lang="en-US" sz="1700" b="1" kern="1200">
              <a:solidFill>
                <a:schemeClr val="tx1"/>
              </a:solidFill>
              <a:latin typeface="Avenir Next LT Pro"/>
            </a:rPr>
            <a:t>2.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 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장소검색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오류가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빈번함</a:t>
          </a:r>
          <a:endParaRPr lang="en-US" altLang="ko-KR" sz="1700" b="1" kern="1200" err="1">
            <a:solidFill>
              <a:schemeClr val="tx1"/>
            </a:solidFill>
          </a:endParaRPr>
        </a:p>
      </dsp:txBody>
      <dsp:txXfrm>
        <a:off x="25730" y="3001985"/>
        <a:ext cx="7062744" cy="475625"/>
      </dsp:txXfrm>
    </dsp:sp>
    <dsp:sp modelId="{9118BFF9-34F9-439B-8E34-021694201490}">
      <dsp:nvSpPr>
        <dsp:cNvPr id="0" name=""/>
        <dsp:cNvSpPr/>
      </dsp:nvSpPr>
      <dsp:spPr>
        <a:xfrm>
          <a:off x="0" y="3552300"/>
          <a:ext cx="7114204" cy="527085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단점3.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초기화가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불가능해서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앱을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제거하고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700" b="1" kern="1200" err="1">
              <a:solidFill>
                <a:schemeClr val="tx1"/>
              </a:solidFill>
              <a:latin typeface="Avenir Next LT Pro"/>
            </a:rPr>
            <a:t>다시</a:t>
          </a:r>
          <a:r>
            <a:rPr lang="en-US" altLang="ko-KR" sz="1700" b="1" kern="1200">
              <a:solidFill>
                <a:schemeClr val="tx1"/>
              </a:solidFill>
              <a:latin typeface="Avenir Next LT Pro"/>
            </a:rPr>
            <a:t> 설치해야함</a:t>
          </a:r>
        </a:p>
      </dsp:txBody>
      <dsp:txXfrm>
        <a:off x="25730" y="3578030"/>
        <a:ext cx="7062744" cy="4756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4907A-FAD9-4475-A837-A184C7051CA6}">
      <dsp:nvSpPr>
        <dsp:cNvPr id="0" name=""/>
        <dsp:cNvSpPr/>
      </dsp:nvSpPr>
      <dsp:spPr>
        <a:xfrm>
          <a:off x="0" y="1185795"/>
          <a:ext cx="8695712" cy="4650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만나는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사람의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위치와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교통편을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반영한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최적의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중간지점을</a:t>
          </a:r>
          <a:r>
            <a:rPr lang="en-US" altLang="en-US" sz="1500" b="1" i="0" u="none" strike="noStrike" kern="1200" cap="none" baseline="0" noProof="0">
              <a:solidFill>
                <a:schemeClr val="tx1"/>
              </a:solidFill>
              <a:latin typeface="Avenir Next LT Pro"/>
            </a:rPr>
            <a:t> </a:t>
          </a:r>
          <a:r>
            <a:rPr lang="en-US" altLang="en-US" sz="1500" b="1" i="0" u="none" strike="noStrike" kern="1200" cap="none" baseline="0" noProof="0" err="1">
              <a:solidFill>
                <a:schemeClr val="tx1"/>
              </a:solidFill>
              <a:latin typeface="Avenir Next LT Pro"/>
            </a:rPr>
            <a:t>안내</a:t>
          </a:r>
          <a:endParaRPr lang="en-US" altLang="en-US" sz="1500" b="1" i="0" u="none" strike="noStrike" kern="1200" cap="none" baseline="0" noProof="0" err="1">
            <a:solidFill>
              <a:srgbClr val="010000"/>
            </a:solidFill>
            <a:latin typeface="Avenir Next LT Pro"/>
          </a:endParaRPr>
        </a:p>
      </dsp:txBody>
      <dsp:txXfrm>
        <a:off x="22703" y="1208498"/>
        <a:ext cx="8650306" cy="419669"/>
      </dsp:txXfrm>
    </dsp:sp>
    <dsp:sp modelId="{63A0C144-BA69-4242-AE2E-14DA001D2CFB}">
      <dsp:nvSpPr>
        <dsp:cNvPr id="0" name=""/>
        <dsp:cNvSpPr/>
      </dsp:nvSpPr>
      <dsp:spPr>
        <a:xfrm>
          <a:off x="0" y="1694070"/>
          <a:ext cx="8695712" cy="465075"/>
        </a:xfrm>
        <a:prstGeom prst="roundRect">
          <a:avLst/>
        </a:prstGeom>
        <a:solidFill>
          <a:schemeClr val="accent3">
            <a:hueOff val="-250344"/>
            <a:satOff val="1409"/>
            <a:lumOff val="-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국내 교통 데이터를 분석,가공해 중간지점을 찾아주는 알고리즘도 개발</a:t>
          </a:r>
          <a:endParaRPr lang="ko-KR" altLang="en-US" sz="1500" b="1" kern="1200">
            <a:solidFill>
              <a:schemeClr val="tx1"/>
            </a:solidFill>
          </a:endParaRPr>
        </a:p>
      </dsp:txBody>
      <dsp:txXfrm>
        <a:off x="22703" y="1716773"/>
        <a:ext cx="8650306" cy="419669"/>
      </dsp:txXfrm>
    </dsp:sp>
    <dsp:sp modelId="{90DAB018-742E-4DAF-8F90-C1FE9297CDD6}">
      <dsp:nvSpPr>
        <dsp:cNvPr id="0" name=""/>
        <dsp:cNvSpPr/>
      </dsp:nvSpPr>
      <dsp:spPr>
        <a:xfrm>
          <a:off x="0" y="2202345"/>
          <a:ext cx="8695712" cy="465075"/>
        </a:xfrm>
        <a:prstGeom prst="roundRect">
          <a:avLst/>
        </a:prstGeom>
        <a:solidFill>
          <a:schemeClr val="accent3">
            <a:hueOff val="-500687"/>
            <a:satOff val="2819"/>
            <a:lumOff val="-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다른 </a:t>
          </a:r>
          <a:r>
            <a:rPr lang="ko-KR" altLang="en-US" sz="1500" b="1" kern="1200" err="1">
              <a:solidFill>
                <a:schemeClr val="tx1"/>
              </a:solidFill>
              <a:latin typeface="Avenir Next LT Pro"/>
            </a:rPr>
            <a:t>어플에</a:t>
          </a: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 비해 이용이 편리함</a:t>
          </a:r>
        </a:p>
      </dsp:txBody>
      <dsp:txXfrm>
        <a:off x="22703" y="2225048"/>
        <a:ext cx="8650306" cy="419669"/>
      </dsp:txXfrm>
    </dsp:sp>
    <dsp:sp modelId="{311BBEAD-5B1F-4829-B8D8-D00E94F6FBFB}">
      <dsp:nvSpPr>
        <dsp:cNvPr id="0" name=""/>
        <dsp:cNvSpPr/>
      </dsp:nvSpPr>
      <dsp:spPr>
        <a:xfrm>
          <a:off x="0" y="2710620"/>
          <a:ext cx="8695712" cy="465075"/>
        </a:xfrm>
        <a:prstGeom prst="roundRect">
          <a:avLst/>
        </a:prstGeom>
        <a:solidFill>
          <a:schemeClr val="accent3">
            <a:hueOff val="-751031"/>
            <a:satOff val="4228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다른 </a:t>
          </a:r>
          <a:r>
            <a:rPr lang="ko-KR" altLang="en-US" sz="1500" b="1" kern="1200" err="1">
              <a:solidFill>
                <a:schemeClr val="tx1"/>
              </a:solidFill>
              <a:latin typeface="Avenir Next LT Pro"/>
            </a:rPr>
            <a:t>어플에</a:t>
          </a: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 비해 </a:t>
          </a:r>
          <a:r>
            <a:rPr lang="ko-KR" altLang="en-US" sz="1500" b="1" kern="1200" err="1">
              <a:solidFill>
                <a:schemeClr val="tx1"/>
              </a:solidFill>
              <a:latin typeface="Avenir Next LT Pro"/>
            </a:rPr>
            <a:t>오류검출이</a:t>
          </a: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 적고 최적의 중간지점 찾기 어플이라고 평가받음</a:t>
          </a:r>
        </a:p>
      </dsp:txBody>
      <dsp:txXfrm>
        <a:off x="22703" y="2733323"/>
        <a:ext cx="8650306" cy="419669"/>
      </dsp:txXfrm>
    </dsp:sp>
    <dsp:sp modelId="{D69AAE23-2AE9-493F-AA4D-C9F7C7146B34}">
      <dsp:nvSpPr>
        <dsp:cNvPr id="0" name=""/>
        <dsp:cNvSpPr/>
      </dsp:nvSpPr>
      <dsp:spPr>
        <a:xfrm>
          <a:off x="0" y="3218895"/>
          <a:ext cx="8695712" cy="465075"/>
        </a:xfrm>
        <a:prstGeom prst="roundRect">
          <a:avLst/>
        </a:prstGeom>
        <a:solidFill>
          <a:schemeClr val="accent3">
            <a:hueOff val="-1001375"/>
            <a:satOff val="5637"/>
            <a:lumOff val="-2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>
              <a:solidFill>
                <a:schemeClr val="tx1"/>
              </a:solidFill>
              <a:latin typeface="Avenir Next LT Pro"/>
            </a:rPr>
            <a:t>두명 이상의 멤버가 모였을 때 특히 최적화되어있음</a:t>
          </a:r>
        </a:p>
      </dsp:txBody>
      <dsp:txXfrm>
        <a:off x="22703" y="3241598"/>
        <a:ext cx="8650306" cy="419669"/>
      </dsp:txXfrm>
    </dsp:sp>
    <dsp:sp modelId="{623A446F-A44D-43C8-8D62-2BC2D3347D62}">
      <dsp:nvSpPr>
        <dsp:cNvPr id="0" name=""/>
        <dsp:cNvSpPr/>
      </dsp:nvSpPr>
      <dsp:spPr>
        <a:xfrm>
          <a:off x="0" y="3727170"/>
          <a:ext cx="8695712" cy="465075"/>
        </a:xfrm>
        <a:prstGeom prst="roundRect">
          <a:avLst/>
        </a:prstGeom>
        <a:solidFill>
          <a:schemeClr val="accent3">
            <a:hueOff val="-1251718"/>
            <a:satOff val="7047"/>
            <a:lumOff val="-35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만날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동네뿐만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아니라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실시간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위치도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확인이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가능</a:t>
          </a:r>
          <a:endParaRPr lang="en-US" altLang="ko-KR" sz="1500" b="1" kern="1200">
            <a:solidFill>
              <a:schemeClr val="tx1"/>
            </a:solidFill>
          </a:endParaRPr>
        </a:p>
      </dsp:txBody>
      <dsp:txXfrm>
        <a:off x="22703" y="3749873"/>
        <a:ext cx="8650306" cy="419669"/>
      </dsp:txXfrm>
    </dsp:sp>
    <dsp:sp modelId="{9118BFF9-34F9-439B-8E34-021694201490}">
      <dsp:nvSpPr>
        <dsp:cNvPr id="0" name=""/>
        <dsp:cNvSpPr/>
      </dsp:nvSpPr>
      <dsp:spPr>
        <a:xfrm>
          <a:off x="0" y="4235445"/>
          <a:ext cx="8695712" cy="465075"/>
        </a:xfrm>
        <a:prstGeom prst="roundRect">
          <a:avLst/>
        </a:prstGeom>
        <a:solidFill>
          <a:schemeClr val="accent3">
            <a:hueOff val="-1502062"/>
            <a:satOff val="8456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단점1.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버그가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많고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보유한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데이터가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적어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가운데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위치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주변의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정말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만날만한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공간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제공하지</a:t>
          </a:r>
          <a:r>
            <a:rPr lang="en-US" altLang="ko-KR" sz="1500" b="1" kern="1200">
              <a:solidFill>
                <a:schemeClr val="tx1"/>
              </a:solidFill>
              <a:latin typeface="Avenir Next LT Pro"/>
            </a:rPr>
            <a:t> </a:t>
          </a:r>
          <a:r>
            <a:rPr lang="en-US" altLang="ko-KR" sz="1500" b="1" kern="1200" err="1">
              <a:solidFill>
                <a:schemeClr val="tx1"/>
              </a:solidFill>
              <a:latin typeface="Avenir Next LT Pro"/>
            </a:rPr>
            <a:t>못함</a:t>
          </a:r>
          <a:endParaRPr lang="en-US" altLang="ko-KR" sz="1500" b="1" kern="1200">
            <a:solidFill>
              <a:schemeClr val="tx1"/>
            </a:solidFill>
            <a:latin typeface="Avenir Next LT Pro"/>
          </a:endParaRPr>
        </a:p>
      </dsp:txBody>
      <dsp:txXfrm>
        <a:off x="22703" y="4258148"/>
        <a:ext cx="8650306" cy="419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20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8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3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81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2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6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699" r:id="rId6"/>
    <p:sldLayoutId id="2147483695" r:id="rId7"/>
    <p:sldLayoutId id="2147483696" r:id="rId8"/>
    <p:sldLayoutId id="2147483697" r:id="rId9"/>
    <p:sldLayoutId id="2147483698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0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1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image" Target="../media/image21.svg"/><Relationship Id="rId7" Type="http://schemas.openxmlformats.org/officeDocument/2006/relationships/image" Target="../media/image29.svg"/><Relationship Id="rId12" Type="http://schemas.microsoft.com/office/2007/relationships/diagramDrawing" Target="../diagrams/drawing1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diagramColors" Target="../diagrams/colors17.xml"/><Relationship Id="rId5" Type="http://schemas.openxmlformats.org/officeDocument/2006/relationships/image" Target="../media/image32.svg"/><Relationship Id="rId10" Type="http://schemas.openxmlformats.org/officeDocument/2006/relationships/diagramQuickStyle" Target="../diagrams/quickStyle17.xml"/><Relationship Id="rId4" Type="http://schemas.openxmlformats.org/officeDocument/2006/relationships/image" Target="../media/image17.png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21.xml"/><Relationship Id="rId7" Type="http://schemas.openxmlformats.org/officeDocument/2006/relationships/image" Target="../media/image51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4.jpe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image" Target="../media/image11.svg"/><Relationship Id="rId3" Type="http://schemas.openxmlformats.org/officeDocument/2006/relationships/image" Target="../media/image6.jpeg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10.png"/><Relationship Id="rId2" Type="http://schemas.openxmlformats.org/officeDocument/2006/relationships/image" Target="../media/image5.jpeg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microsoft.com/office/2007/relationships/diagramDrawing" Target="../diagrams/drawing3.xml"/><Relationship Id="rId5" Type="http://schemas.openxmlformats.org/officeDocument/2006/relationships/image" Target="../media/image8.jpe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image" Target="../media/image7.jpeg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chosun.com/site/data/html_dir/2017/11/10/201711100139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venturesquare.net/79444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FBFA7-673E-4916-B48F-BAE21583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73" r="9092" b="2445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ko-KR" altLang="en-US" sz="2600">
                <a:ea typeface="맑은 고딕"/>
              </a:rPr>
              <a:t>SW융합캡스톤디자인1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2000">
                <a:ea typeface="맑은 고딕"/>
              </a:rPr>
              <a:t>2017108269</a:t>
            </a:r>
          </a:p>
          <a:p>
            <a:r>
              <a:rPr lang="ko-KR" altLang="en-US" sz="2000">
                <a:ea typeface="맑은 고딕"/>
              </a:rPr>
              <a:t>임혜원</a:t>
            </a:r>
          </a:p>
          <a:p>
            <a:endParaRPr lang="ko-KR" altLang="en-US" sz="2000">
              <a:ea typeface="맑은 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3" name="제목 1">
            <a:extLst>
              <a:ext uri="{FF2B5EF4-FFF2-40B4-BE49-F238E27FC236}">
                <a16:creationId xmlns:a16="http://schemas.microsoft.com/office/drawing/2014/main" id="{E1C3C5B9-E9BB-438D-B141-3A7A4A30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/>
              <a:t>프로젝트 관련 기존 어플 조사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16E44BA9-BD36-4912-9B99-8CB245839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39046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34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7573879"/>
              </p:ext>
            </p:extLst>
          </p:nvPr>
        </p:nvGraphicFramePr>
        <p:xfrm>
          <a:off x="4266165" y="1872623"/>
          <a:ext cx="7114204" cy="417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20" descr="핀 있는 지도">
            <a:extLst>
              <a:ext uri="{FF2B5EF4-FFF2-40B4-BE49-F238E27FC236}">
                <a16:creationId xmlns:a16="http://schemas.microsoft.com/office/drawing/2014/main" id="{EA366ADA-4082-4499-9822-B16D3ED8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5" y="757687"/>
            <a:ext cx="684362" cy="698739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중간지점 찾기 어플</a:t>
            </a:r>
          </a:p>
        </p:txBody>
      </p:sp>
      <p:pic>
        <p:nvPicPr>
          <p:cNvPr id="42" name="그림 42" descr="그리기이(가) 표시된 사진&#10;&#10;매우 높은 신뢰도로 생성된 설명">
            <a:extLst>
              <a:ext uri="{FF2B5EF4-FFF2-40B4-BE49-F238E27FC236}">
                <a16:creationId xmlns:a16="http://schemas.microsoft.com/office/drawing/2014/main" id="{53BD5F74-BF9B-4A5F-BAF7-03B9AC4E43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9000" y="2032959"/>
            <a:ext cx="2052943" cy="35540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719532" y="59033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우리 어디서 만나?</a:t>
            </a:r>
          </a:p>
        </p:txBody>
      </p:sp>
    </p:spTree>
    <p:extLst>
      <p:ext uri="{BB962C8B-B14F-4D97-AF65-F5344CB8AC3E}">
        <p14:creationId xmlns:p14="http://schemas.microsoft.com/office/powerpoint/2010/main" val="327794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/>
        </p:nvGraphicFramePr>
        <p:xfrm>
          <a:off x="4266165" y="1872623"/>
          <a:ext cx="7114204" cy="417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20" descr="핀 있는 지도">
            <a:extLst>
              <a:ext uri="{FF2B5EF4-FFF2-40B4-BE49-F238E27FC236}">
                <a16:creationId xmlns:a16="http://schemas.microsoft.com/office/drawing/2014/main" id="{EA366ADA-4082-4499-9822-B16D3ED8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5" y="757687"/>
            <a:ext cx="684362" cy="698739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중간지점 찾기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733909" y="586021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2. </a:t>
            </a:r>
            <a:r>
              <a:rPr lang="ko-KR" altLang="en-US" err="1"/>
              <a:t>중간지점찾기</a:t>
            </a:r>
            <a:endParaRPr lang="ko-KR" err="1"/>
          </a:p>
          <a:p>
            <a:r>
              <a:rPr lang="ko-KR" altLang="en-US"/>
              <a:t>-</a:t>
            </a:r>
            <a:r>
              <a:rPr lang="ko-KR" altLang="en-US" err="1"/>
              <a:t>친구들과의</a:t>
            </a:r>
            <a:r>
              <a:rPr lang="ko-KR" altLang="en-US"/>
              <a:t> 적절한 약속장소 찾기</a:t>
            </a:r>
            <a:endParaRPr lang="ko-KR"/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ACBFD5D8-EB54-41B1-9C34-BFFB86DC9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9001" y="2004206"/>
            <a:ext cx="2052942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3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903677"/>
              </p:ext>
            </p:extLst>
          </p:nvPr>
        </p:nvGraphicFramePr>
        <p:xfrm>
          <a:off x="3058469" y="966854"/>
          <a:ext cx="8695712" cy="5886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20" descr="핀 있는 지도">
            <a:extLst>
              <a:ext uri="{FF2B5EF4-FFF2-40B4-BE49-F238E27FC236}">
                <a16:creationId xmlns:a16="http://schemas.microsoft.com/office/drawing/2014/main" id="{EA366ADA-4082-4499-9822-B16D3ED8E9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5" y="757687"/>
            <a:ext cx="684362" cy="698739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중간지점 찾기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813758" y="58314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3.위밋플레이스</a:t>
            </a:r>
            <a:endParaRPr lang="ko-KR"/>
          </a:p>
        </p:txBody>
      </p:sp>
      <p:pic>
        <p:nvPicPr>
          <p:cNvPr id="12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2B29FF3D-1209-4C99-868D-1D8627497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56" y="2047335"/>
            <a:ext cx="2052943" cy="3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9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911616"/>
              </p:ext>
            </p:extLst>
          </p:nvPr>
        </p:nvGraphicFramePr>
        <p:xfrm>
          <a:off x="3202241" y="2131416"/>
          <a:ext cx="8796354" cy="3643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더치페이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770626" y="58889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</a:t>
            </a:r>
            <a:r>
              <a:rPr lang="ko-KR" altLang="en-US" err="1"/>
              <a:t>A형</a:t>
            </a:r>
            <a:r>
              <a:rPr lang="ko-KR" altLang="en-US"/>
              <a:t> 총무의 더치페이</a:t>
            </a:r>
          </a:p>
        </p:txBody>
      </p:sp>
      <p:pic>
        <p:nvPicPr>
          <p:cNvPr id="12" name="그래픽 12" descr="달러">
            <a:extLst>
              <a:ext uri="{FF2B5EF4-FFF2-40B4-BE49-F238E27FC236}">
                <a16:creationId xmlns:a16="http://schemas.microsoft.com/office/drawing/2014/main" id="{D2F0349F-F014-4B10-B25C-EEFB5101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536" y="714556"/>
            <a:ext cx="741873" cy="770627"/>
          </a:xfrm>
          <a:prstGeom prst="rect">
            <a:avLst/>
          </a:prstGeom>
        </p:spPr>
      </p:pic>
      <p:pic>
        <p:nvPicPr>
          <p:cNvPr id="18" name="그림 1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77C6EFE-429D-427C-945D-8DA9952C4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359" y="2061713"/>
            <a:ext cx="2052943" cy="36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9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826500"/>
              </p:ext>
            </p:extLst>
          </p:nvPr>
        </p:nvGraphicFramePr>
        <p:xfrm>
          <a:off x="3935486" y="1182512"/>
          <a:ext cx="7674919" cy="5627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더치페이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986286" y="5874587"/>
            <a:ext cx="3203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2. </a:t>
            </a:r>
            <a:r>
              <a:rPr lang="ko-KR" altLang="en-US" err="1"/>
              <a:t>Dutch</a:t>
            </a:r>
            <a:r>
              <a:rPr lang="ko-KR" altLang="en-US"/>
              <a:t> :더치페이 계산기</a:t>
            </a:r>
          </a:p>
        </p:txBody>
      </p:sp>
      <p:pic>
        <p:nvPicPr>
          <p:cNvPr id="12" name="그래픽 12" descr="달러">
            <a:extLst>
              <a:ext uri="{FF2B5EF4-FFF2-40B4-BE49-F238E27FC236}">
                <a16:creationId xmlns:a16="http://schemas.microsoft.com/office/drawing/2014/main" id="{D2F0349F-F014-4B10-B25C-EEFB5101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536" y="714556"/>
            <a:ext cx="741873" cy="77062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A4D8843B-F5F9-4688-B2F1-2E9106857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170" y="2047333"/>
            <a:ext cx="2052943" cy="3525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950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183447"/>
              </p:ext>
            </p:extLst>
          </p:nvPr>
        </p:nvGraphicFramePr>
        <p:xfrm>
          <a:off x="3820468" y="2131416"/>
          <a:ext cx="7545524" cy="3643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더치페이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043796" y="5932098"/>
            <a:ext cx="2987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3. </a:t>
            </a:r>
            <a:r>
              <a:rPr lang="ko-KR" altLang="en-US" err="1"/>
              <a:t>N빵</a:t>
            </a:r>
            <a:r>
              <a:rPr lang="ko-KR" altLang="en-US"/>
              <a:t> 정산-</a:t>
            </a:r>
            <a:r>
              <a:rPr lang="ko-KR" altLang="en-US" err="1"/>
              <a:t>엔빵</a:t>
            </a:r>
            <a:r>
              <a:rPr lang="ko-KR" altLang="en-US"/>
              <a:t>(더치페이)</a:t>
            </a:r>
          </a:p>
        </p:txBody>
      </p:sp>
      <p:pic>
        <p:nvPicPr>
          <p:cNvPr id="12" name="그래픽 12" descr="달러">
            <a:extLst>
              <a:ext uri="{FF2B5EF4-FFF2-40B4-BE49-F238E27FC236}">
                <a16:creationId xmlns:a16="http://schemas.microsoft.com/office/drawing/2014/main" id="{D2F0349F-F014-4B10-B25C-EEFB51010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536" y="714556"/>
            <a:ext cx="741873" cy="770627"/>
          </a:xfrm>
          <a:prstGeom prst="rect">
            <a:avLst/>
          </a:prstGeom>
        </p:spPr>
      </p:pic>
      <p:pic>
        <p:nvPicPr>
          <p:cNvPr id="9" name="그림 9" descr="음식이(가) 표시된 사진&#10;&#10;매우 높은 신뢰도로 생성된 설명">
            <a:extLst>
              <a:ext uri="{FF2B5EF4-FFF2-40B4-BE49-F238E27FC236}">
                <a16:creationId xmlns:a16="http://schemas.microsoft.com/office/drawing/2014/main" id="{EFE11774-61C9-45B5-BB76-B9153D80E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218" y="2075191"/>
            <a:ext cx="2038565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3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041980"/>
              </p:ext>
            </p:extLst>
          </p:nvPr>
        </p:nvGraphicFramePr>
        <p:xfrm>
          <a:off x="3863601" y="1585075"/>
          <a:ext cx="7574278" cy="4879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CEA36E-7D88-480B-A248-8B147BFDC0CD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미세먼지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288212" y="5960853"/>
            <a:ext cx="35339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</a:t>
            </a:r>
            <a:r>
              <a:rPr lang="ko-KR" altLang="en-US" err="1"/>
              <a:t>우리동네대기정보</a:t>
            </a:r>
            <a:endParaRPr lang="ko-KR" err="1"/>
          </a:p>
          <a:p>
            <a:r>
              <a:rPr lang="ko-KR" altLang="en-US"/>
              <a:t>(</a:t>
            </a:r>
            <a:r>
              <a:rPr lang="ko-KR" altLang="en-US" err="1"/>
              <a:t>에어코리아</a:t>
            </a:r>
            <a:r>
              <a:rPr lang="ko-KR" altLang="en-US"/>
              <a:t>)</a:t>
            </a:r>
            <a:endParaRPr lang="ko-KR"/>
          </a:p>
        </p:txBody>
      </p:sp>
      <p:pic>
        <p:nvPicPr>
          <p:cNvPr id="8" name="그림 9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814F30AC-0441-4AEE-8DEE-A03381B6C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404" y="2147309"/>
            <a:ext cx="2052943" cy="3640348"/>
          </a:xfrm>
          <a:prstGeom prst="rect">
            <a:avLst/>
          </a:prstGeom>
        </p:spPr>
      </p:pic>
      <p:pic>
        <p:nvPicPr>
          <p:cNvPr id="11" name="그래픽 12" descr="위험">
            <a:extLst>
              <a:ext uri="{FF2B5EF4-FFF2-40B4-BE49-F238E27FC236}">
                <a16:creationId xmlns:a16="http://schemas.microsoft.com/office/drawing/2014/main" id="{1025FBFE-3FF7-4563-93DA-AF98CAAF97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782" y="685800"/>
            <a:ext cx="756251" cy="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1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164575"/>
              </p:ext>
            </p:extLst>
          </p:nvPr>
        </p:nvGraphicFramePr>
        <p:xfrm>
          <a:off x="3719828" y="1283154"/>
          <a:ext cx="8048729" cy="5311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미세먼지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431986" y="5831457"/>
            <a:ext cx="3533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2. </a:t>
            </a:r>
            <a:r>
              <a:rPr lang="ko-KR" altLang="en-US" err="1"/>
              <a:t>미세고</a:t>
            </a:r>
            <a:r>
              <a:rPr lang="ko-KR" altLang="en-US"/>
              <a:t>(인공지능)</a:t>
            </a:r>
            <a:endParaRPr lang="ko-KR"/>
          </a:p>
        </p:txBody>
      </p:sp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2CF1FD3-19D6-472D-B565-1E7141740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057" y="2104844"/>
            <a:ext cx="2052943" cy="3554084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FC84C80-7884-40E9-A60C-C3C6E27FD1CA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2" descr="위험">
            <a:extLst>
              <a:ext uri="{FF2B5EF4-FFF2-40B4-BE49-F238E27FC236}">
                <a16:creationId xmlns:a16="http://schemas.microsoft.com/office/drawing/2014/main" id="{269ED7A3-C957-4D2A-8E2E-7399BE3C0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782" y="685800"/>
            <a:ext cx="756251" cy="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9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7B0EE47-07BF-4F76-BAE3-C0AFBE482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505174"/>
              </p:ext>
            </p:extLst>
          </p:nvPr>
        </p:nvGraphicFramePr>
        <p:xfrm>
          <a:off x="3791714" y="1585075"/>
          <a:ext cx="7574278" cy="4678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제목 1">
            <a:extLst>
              <a:ext uri="{FF2B5EF4-FFF2-40B4-BE49-F238E27FC236}">
                <a16:creationId xmlns:a16="http://schemas.microsoft.com/office/drawing/2014/main" id="{98319959-9D64-46C4-994B-0163696D1095}"/>
              </a:ext>
            </a:extLst>
          </p:cNvPr>
          <p:cNvSpPr txBox="1">
            <a:spLocks/>
          </p:cNvSpPr>
          <p:nvPr/>
        </p:nvSpPr>
        <p:spPr>
          <a:xfrm>
            <a:off x="2035719" y="811446"/>
            <a:ext cx="10232136" cy="1058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미세먼지 어플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F53417-7161-4E33-B2DD-909E9C4C3A6F}"/>
              </a:ext>
            </a:extLst>
          </p:cNvPr>
          <p:cNvSpPr txBox="1"/>
          <p:nvPr/>
        </p:nvSpPr>
        <p:spPr>
          <a:xfrm>
            <a:off x="1647646" y="5917721"/>
            <a:ext cx="3533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3. 미세미세</a:t>
            </a:r>
          </a:p>
        </p:txBody>
      </p:sp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0A8C4F6-79A0-4FD5-A28A-FACAC87AA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170" y="2090467"/>
            <a:ext cx="2052943" cy="3640348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32ADC1A-F9B3-40DC-A11A-E24C4E60D6F5}"/>
              </a:ext>
            </a:extLst>
          </p:cNvPr>
          <p:cNvSpPr/>
          <p:nvPr/>
        </p:nvSpPr>
        <p:spPr>
          <a:xfrm>
            <a:off x="820946" y="612474"/>
            <a:ext cx="1035168" cy="977659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위험">
            <a:extLst>
              <a:ext uri="{FF2B5EF4-FFF2-40B4-BE49-F238E27FC236}">
                <a16:creationId xmlns:a16="http://schemas.microsoft.com/office/drawing/2014/main" id="{74085BE7-F315-4225-9900-0EC120487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782" y="685800"/>
            <a:ext cx="756251" cy="7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78B08A-DCC5-4336-AB41-EADC48B4E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ko-KR" altLang="en-US"/>
              <a:t>목차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BD3EB-4035-470F-AC79-F50CD2B3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sz="2000">
                <a:ea typeface="+mn-lt"/>
                <a:cs typeface="+mn-lt"/>
              </a:rPr>
              <a:t>1. 프로젝트(과제) 개요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2000">
                <a:ea typeface="+mn-lt"/>
                <a:cs typeface="+mn-lt"/>
              </a:rPr>
              <a:t>2. 프로젝트(과제) </a:t>
            </a:r>
            <a:r>
              <a:rPr lang="ko-KR" altLang="en-US" sz="2000">
                <a:ea typeface="+mn-lt"/>
                <a:cs typeface="+mn-lt"/>
              </a:rPr>
              <a:t>관련 국내외 현황</a:t>
            </a:r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2000">
                <a:ea typeface="+mn-lt"/>
                <a:cs typeface="+mn-lt"/>
              </a:rPr>
              <a:t>3.</a:t>
            </a:r>
            <a:r>
              <a:rPr lang="ko-KR" altLang="en-US" sz="2000">
                <a:ea typeface="+mn-lt"/>
                <a:cs typeface="+mn-lt"/>
              </a:rPr>
              <a:t> 프로젝트</a:t>
            </a:r>
            <a:r>
              <a:rPr lang="en-US" altLang="ko-KR" sz="2000">
                <a:ea typeface="+mn-lt"/>
                <a:cs typeface="+mn-lt"/>
              </a:rPr>
              <a:t>(</a:t>
            </a:r>
            <a:r>
              <a:rPr lang="ko-KR" altLang="en-US" sz="2000">
                <a:ea typeface="+mn-lt"/>
                <a:cs typeface="+mn-lt"/>
              </a:rPr>
              <a:t>과제</a:t>
            </a:r>
            <a:r>
              <a:rPr lang="en-US" altLang="ko-KR" sz="2000">
                <a:ea typeface="+mn-lt"/>
                <a:cs typeface="+mn-lt"/>
              </a:rPr>
              <a:t>)</a:t>
            </a:r>
            <a:r>
              <a:rPr lang="ko-KR" altLang="en-US" sz="2000">
                <a:ea typeface="+mn-lt"/>
                <a:cs typeface="+mn-lt"/>
              </a:rPr>
              <a:t> 의 필요성 및 </a:t>
            </a:r>
            <a:r>
              <a:rPr lang="ko-KR" sz="2000">
                <a:ea typeface="+mn-lt"/>
                <a:cs typeface="+mn-lt"/>
              </a:rPr>
              <a:t>목표 </a:t>
            </a: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4</a:t>
            </a:r>
            <a:r>
              <a:rPr lang="ko-KR" sz="2000">
                <a:ea typeface="+mn-lt"/>
                <a:cs typeface="+mn-lt"/>
              </a:rPr>
              <a:t>. 프로젝트(과제) 내용</a:t>
            </a:r>
            <a:r>
              <a:rPr lang="ko-KR" altLang="en-US" sz="2000">
                <a:ea typeface="+mn-lt"/>
                <a:cs typeface="+mn-lt"/>
              </a:rPr>
              <a:t> 및 기능 기술</a:t>
            </a:r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5</a:t>
            </a:r>
            <a:r>
              <a:rPr lang="ko-KR" sz="2000">
                <a:ea typeface="+mn-lt"/>
                <a:cs typeface="+mn-lt"/>
              </a:rPr>
              <a:t>. 프로젝트(과제) </a:t>
            </a:r>
            <a:r>
              <a:rPr lang="ko-KR" altLang="en-US" sz="2000">
                <a:ea typeface="+mn-lt"/>
                <a:cs typeface="+mn-lt"/>
              </a:rPr>
              <a:t>개발 </a:t>
            </a:r>
            <a:r>
              <a:rPr lang="ko-KR" sz="2000">
                <a:ea typeface="+mn-lt"/>
                <a:cs typeface="+mn-lt"/>
              </a:rPr>
              <a:t>방법 및 체계</a:t>
            </a:r>
            <a:r>
              <a:rPr lang="ko-KR" altLang="en-US" sz="200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6</a:t>
            </a:r>
            <a:r>
              <a:rPr lang="ko-KR" sz="2000">
                <a:ea typeface="+mn-lt"/>
                <a:cs typeface="+mn-lt"/>
              </a:rPr>
              <a:t>. 프로젝트(과제) </a:t>
            </a:r>
            <a:r>
              <a:rPr lang="ko-KR" altLang="en-US" sz="2000">
                <a:ea typeface="+mn-lt"/>
                <a:cs typeface="+mn-lt"/>
              </a:rPr>
              <a:t>결과와 그에</a:t>
            </a:r>
            <a:r>
              <a:rPr lang="ko-KR" sz="2000">
                <a:ea typeface="+mn-lt"/>
                <a:cs typeface="+mn-lt"/>
              </a:rPr>
              <a:t> 따른 기대효과</a:t>
            </a:r>
            <a:endParaRPr lang="ko-K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829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2789A5-0B76-4D66-AF0C-A3C3A64A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76" y="548640"/>
            <a:ext cx="10426920" cy="1165199"/>
          </a:xfrm>
        </p:spPr>
        <p:txBody>
          <a:bodyPr>
            <a:normAutofit/>
          </a:bodyPr>
          <a:lstStyle/>
          <a:p>
            <a:r>
              <a:rPr lang="en-US" altLang="ko-KR" sz="3700">
                <a:ea typeface="+mj-lt"/>
                <a:cs typeface="+mj-lt"/>
              </a:rPr>
              <a:t>3</a:t>
            </a:r>
            <a:r>
              <a:rPr lang="ko-KR" sz="3700">
                <a:ea typeface="+mj-lt"/>
                <a:cs typeface="+mj-lt"/>
              </a:rPr>
              <a:t>. </a:t>
            </a:r>
            <a:r>
              <a:rPr lang="ko-KR" altLang="en-US" sz="3700">
                <a:ea typeface="+mj-lt"/>
                <a:cs typeface="+mj-lt"/>
              </a:rPr>
              <a:t>프로젝트</a:t>
            </a:r>
            <a:r>
              <a:rPr lang="ko-KR" sz="3700">
                <a:ea typeface="+mj-lt"/>
                <a:cs typeface="+mj-lt"/>
              </a:rPr>
              <a:t> </a:t>
            </a:r>
            <a:r>
              <a:rPr lang="ko-KR" altLang="en-US" sz="3700">
                <a:ea typeface="+mj-lt"/>
                <a:cs typeface="+mj-lt"/>
              </a:rPr>
              <a:t>필요성</a:t>
            </a:r>
            <a:r>
              <a:rPr lang="en-US" altLang="ko-KR" sz="3700">
                <a:ea typeface="+mj-lt"/>
                <a:cs typeface="+mj-lt"/>
              </a:rPr>
              <a:t>-프로젝트 필요성 및 최종목표 </a:t>
            </a:r>
            <a:endParaRPr lang="ko-KR" altLang="en-US" sz="3700">
              <a:ea typeface="+mj-lt"/>
              <a:cs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6" name="내용 개체 틀 2">
            <a:extLst>
              <a:ext uri="{FF2B5EF4-FFF2-40B4-BE49-F238E27FC236}">
                <a16:creationId xmlns:a16="http://schemas.microsoft.com/office/drawing/2014/main" id="{40A2F4D8-723F-4745-861F-E2B7FA071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791239"/>
              </p:ext>
            </p:extLst>
          </p:nvPr>
        </p:nvGraphicFramePr>
        <p:xfrm>
          <a:off x="252926" y="1363957"/>
          <a:ext cx="11232052" cy="523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9940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순서도: 연결자 404">
            <a:extLst>
              <a:ext uri="{FF2B5EF4-FFF2-40B4-BE49-F238E27FC236}">
                <a16:creationId xmlns:a16="http://schemas.microsoft.com/office/drawing/2014/main" id="{41153436-5678-47B8-BF18-BF162DB9F153}"/>
              </a:ext>
            </a:extLst>
          </p:cNvPr>
          <p:cNvSpPr/>
          <p:nvPr/>
        </p:nvSpPr>
        <p:spPr>
          <a:xfrm>
            <a:off x="2028644" y="1431983"/>
            <a:ext cx="1035168" cy="977659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06" name="그래픽 220" descr="핀 있는 지도">
            <a:extLst>
              <a:ext uri="{FF2B5EF4-FFF2-40B4-BE49-F238E27FC236}">
                <a16:creationId xmlns:a16="http://schemas.microsoft.com/office/drawing/2014/main" id="{6AE66CC8-00AC-4F9F-8444-2D82295C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2613" y="1577196"/>
            <a:ext cx="684362" cy="698739"/>
          </a:xfrm>
          <a:prstGeom prst="rect">
            <a:avLst/>
          </a:prstGeom>
        </p:spPr>
      </p:pic>
      <p:sp>
        <p:nvSpPr>
          <p:cNvPr id="407" name="순서도: 연결자 406">
            <a:extLst>
              <a:ext uri="{FF2B5EF4-FFF2-40B4-BE49-F238E27FC236}">
                <a16:creationId xmlns:a16="http://schemas.microsoft.com/office/drawing/2014/main" id="{034A1163-3EB3-4F29-B202-F59D4CA7E003}"/>
              </a:ext>
            </a:extLst>
          </p:cNvPr>
          <p:cNvSpPr/>
          <p:nvPr/>
        </p:nvSpPr>
        <p:spPr>
          <a:xfrm>
            <a:off x="5622984" y="1431983"/>
            <a:ext cx="1035168" cy="977659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08" name="그래픽 12" descr="달러">
            <a:extLst>
              <a:ext uri="{FF2B5EF4-FFF2-40B4-BE49-F238E27FC236}">
                <a16:creationId xmlns:a16="http://schemas.microsoft.com/office/drawing/2014/main" id="{3A6337ED-2CAB-4177-AD2A-66734DBB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2574" y="1534065"/>
            <a:ext cx="741873" cy="770627"/>
          </a:xfrm>
          <a:prstGeom prst="rect">
            <a:avLst/>
          </a:prstGeom>
        </p:spPr>
      </p:pic>
      <p:sp>
        <p:nvSpPr>
          <p:cNvPr id="409" name="순서도: 연결자 408">
            <a:extLst>
              <a:ext uri="{FF2B5EF4-FFF2-40B4-BE49-F238E27FC236}">
                <a16:creationId xmlns:a16="http://schemas.microsoft.com/office/drawing/2014/main" id="{B4948950-02AB-45C8-AE5E-D0EE4A07910D}"/>
              </a:ext>
            </a:extLst>
          </p:cNvPr>
          <p:cNvSpPr/>
          <p:nvPr/>
        </p:nvSpPr>
        <p:spPr>
          <a:xfrm>
            <a:off x="9145437" y="1446361"/>
            <a:ext cx="1035168" cy="977659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10" name="그래픽 12" descr="위험">
            <a:extLst>
              <a:ext uri="{FF2B5EF4-FFF2-40B4-BE49-F238E27FC236}">
                <a16:creationId xmlns:a16="http://schemas.microsoft.com/office/drawing/2014/main" id="{7FCBEC94-565F-44F7-9580-54B1EC26E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6273" y="1505309"/>
            <a:ext cx="756251" cy="756251"/>
          </a:xfrm>
          <a:prstGeom prst="rect">
            <a:avLst/>
          </a:prstGeom>
        </p:spPr>
      </p:pic>
      <p:graphicFrame>
        <p:nvGraphicFramePr>
          <p:cNvPr id="587" name="다이어그램 587">
            <a:extLst>
              <a:ext uri="{FF2B5EF4-FFF2-40B4-BE49-F238E27FC236}">
                <a16:creationId xmlns:a16="http://schemas.microsoft.com/office/drawing/2014/main" id="{6BE65317-6058-422A-9747-4BD272CA5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188606"/>
              </p:ext>
            </p:extLst>
          </p:nvPr>
        </p:nvGraphicFramePr>
        <p:xfrm>
          <a:off x="1006415" y="2347823"/>
          <a:ext cx="10179169" cy="450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426" name="제목 1">
            <a:extLst>
              <a:ext uri="{FF2B5EF4-FFF2-40B4-BE49-F238E27FC236}">
                <a16:creationId xmlns:a16="http://schemas.microsoft.com/office/drawing/2014/main" id="{5135F940-F334-4F2F-99DC-608EDF3F0DBC}"/>
              </a:ext>
            </a:extLst>
          </p:cNvPr>
          <p:cNvSpPr txBox="1">
            <a:spLocks/>
          </p:cNvSpPr>
          <p:nvPr/>
        </p:nvSpPr>
        <p:spPr>
          <a:xfrm>
            <a:off x="842802" y="-220148"/>
            <a:ext cx="12148993" cy="14619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100">
                <a:ea typeface="+mj-lt"/>
                <a:cs typeface="+mj-lt"/>
              </a:rPr>
              <a:t>3</a:t>
            </a:r>
            <a:r>
              <a:rPr lang="ko-KR" sz="3100">
                <a:ea typeface="+mj-lt"/>
                <a:cs typeface="+mj-lt"/>
              </a:rPr>
              <a:t>. </a:t>
            </a:r>
            <a:r>
              <a:rPr lang="ko-KR" altLang="en-US" sz="3100">
                <a:ea typeface="+mj-lt"/>
                <a:cs typeface="+mj-lt"/>
              </a:rPr>
              <a:t>프로젝트</a:t>
            </a:r>
            <a:r>
              <a:rPr lang="ko-KR" sz="3100">
                <a:ea typeface="+mj-lt"/>
                <a:cs typeface="+mj-lt"/>
              </a:rPr>
              <a:t> </a:t>
            </a:r>
            <a:r>
              <a:rPr lang="ko-KR" altLang="en-US" sz="3100">
                <a:ea typeface="+mj-lt"/>
                <a:cs typeface="+mj-lt"/>
              </a:rPr>
              <a:t>필요성</a:t>
            </a:r>
            <a:r>
              <a:rPr lang="en-US" altLang="ko-KR" sz="3100">
                <a:ea typeface="+mj-lt"/>
                <a:cs typeface="+mj-lt"/>
              </a:rPr>
              <a:t>-현재 출시된 앱의 단점을 보완한 절충안</a:t>
            </a:r>
            <a:r>
              <a:rPr lang="en-US" altLang="ko-KR" sz="3400">
                <a:ea typeface="+mj-lt"/>
                <a:cs typeface="+mj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5213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제목 1">
            <a:extLst>
              <a:ext uri="{FF2B5EF4-FFF2-40B4-BE49-F238E27FC236}">
                <a16:creationId xmlns:a16="http://schemas.microsoft.com/office/drawing/2014/main" id="{9EB11AF2-8EF0-4335-8613-FC1C45446599}"/>
              </a:ext>
            </a:extLst>
          </p:cNvPr>
          <p:cNvSpPr txBox="1">
            <a:spLocks/>
          </p:cNvSpPr>
          <p:nvPr/>
        </p:nvSpPr>
        <p:spPr>
          <a:xfrm>
            <a:off x="699028" y="67399"/>
            <a:ext cx="12148993" cy="14619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>
                <a:ea typeface="+mj-lt"/>
                <a:cs typeface="+mj-lt"/>
              </a:rPr>
              <a:t>3</a:t>
            </a:r>
            <a:r>
              <a:rPr lang="ko-KR" sz="3400">
                <a:ea typeface="+mj-lt"/>
                <a:cs typeface="+mj-lt"/>
              </a:rPr>
              <a:t>. </a:t>
            </a:r>
            <a:r>
              <a:rPr lang="ko-KR" altLang="en-US" sz="3400">
                <a:ea typeface="+mj-lt"/>
                <a:cs typeface="+mj-lt"/>
              </a:rPr>
              <a:t>프로젝트</a:t>
            </a:r>
            <a:r>
              <a:rPr lang="ko-KR" sz="3400">
                <a:ea typeface="+mj-lt"/>
                <a:cs typeface="+mj-lt"/>
              </a:rPr>
              <a:t> </a:t>
            </a:r>
            <a:r>
              <a:rPr lang="ko-KR" altLang="en-US" sz="3400">
                <a:ea typeface="+mj-lt"/>
                <a:cs typeface="+mj-lt"/>
              </a:rPr>
              <a:t>필요성</a:t>
            </a:r>
            <a:r>
              <a:rPr lang="en-US" altLang="ko-KR" sz="3400">
                <a:ea typeface="+mj-lt"/>
                <a:cs typeface="+mj-lt"/>
              </a:rPr>
              <a:t>-프로젝트의 세부목표 </a:t>
            </a:r>
          </a:p>
        </p:txBody>
      </p:sp>
      <p:sp>
        <p:nvSpPr>
          <p:cNvPr id="1309" name="내용 개체 틀 1308">
            <a:extLst>
              <a:ext uri="{FF2B5EF4-FFF2-40B4-BE49-F238E27FC236}">
                <a16:creationId xmlns:a16="http://schemas.microsoft.com/office/drawing/2014/main" id="{D8879221-8082-4852-873D-E04E0BBAB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11" name="다이어그램 17">
            <a:extLst>
              <a:ext uri="{FF2B5EF4-FFF2-40B4-BE49-F238E27FC236}">
                <a16:creationId xmlns:a16="http://schemas.microsoft.com/office/drawing/2014/main" id="{FA64088A-374A-4F6B-8738-C2E7EC72B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97"/>
              </p:ext>
            </p:extLst>
          </p:nvPr>
        </p:nvGraphicFramePr>
        <p:xfrm>
          <a:off x="397101" y="2213884"/>
          <a:ext cx="11500621" cy="421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049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E4B90-5BCF-4A58-A599-D49A7BB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17" y="529672"/>
            <a:ext cx="4056714" cy="5471966"/>
          </a:xfrm>
        </p:spPr>
        <p:txBody>
          <a:bodyPr anchor="ctr">
            <a:normAutofit/>
          </a:bodyPr>
          <a:lstStyle/>
          <a:p>
            <a:r>
              <a:rPr lang="en-US" altLang="ko-KR" sz="2800">
                <a:ea typeface="+mj-lt"/>
                <a:cs typeface="+mj-lt"/>
              </a:rPr>
              <a:t>4. </a:t>
            </a:r>
            <a:r>
              <a:rPr lang="ko-KR" sz="2800">
                <a:ea typeface="+mj-lt"/>
                <a:cs typeface="+mj-lt"/>
              </a:rPr>
              <a:t>프로젝트(과제) </a:t>
            </a:r>
            <a:br>
              <a:rPr lang="ko-KR" sz="2800">
                <a:ea typeface="+mj-lt"/>
                <a:cs typeface="+mj-lt"/>
              </a:rPr>
            </a:br>
            <a:r>
              <a:rPr lang="ko-KR" sz="2800">
                <a:ea typeface="+mj-lt"/>
                <a:cs typeface="+mj-lt"/>
              </a:rPr>
              <a:t>내용 및 기능 기술</a:t>
            </a:r>
            <a:br>
              <a:rPr lang="ko-KR" altLang="en-US" sz="2800">
                <a:ea typeface="+mj-lt"/>
                <a:cs typeface="+mj-lt"/>
              </a:rPr>
            </a:br>
            <a:br>
              <a:rPr lang="ko-KR" altLang="en-US" sz="2800">
                <a:ea typeface="+mj-lt"/>
                <a:cs typeface="+mj-lt"/>
              </a:rPr>
            </a:br>
            <a:r>
              <a:rPr lang="en-US" altLang="ko-KR" sz="2800">
                <a:ea typeface="+mj-lt"/>
                <a:cs typeface="+mj-lt"/>
              </a:rPr>
              <a:t>1) </a:t>
            </a:r>
            <a:r>
              <a:rPr lang="en-US" altLang="ko-KR" sz="2800" err="1">
                <a:ea typeface="+mj-lt"/>
                <a:cs typeface="+mj-lt"/>
              </a:rPr>
              <a:t>중간지점찾기</a:t>
            </a:r>
            <a:endParaRPr lang="en-US" altLang="ko-KR" sz="28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B2306D4-D167-40CC-897B-677DCC3C7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864353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54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E4B90-5BCF-4A58-A599-D49A7BB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17" y="529672"/>
            <a:ext cx="4056714" cy="5471966"/>
          </a:xfrm>
        </p:spPr>
        <p:txBody>
          <a:bodyPr anchor="ctr">
            <a:normAutofit/>
          </a:bodyPr>
          <a:lstStyle/>
          <a:p>
            <a:r>
              <a:rPr lang="en-US" altLang="ko-KR" sz="2800" dirty="0">
                <a:ea typeface="+mj-lt"/>
                <a:cs typeface="+mj-lt"/>
              </a:rPr>
              <a:t>4. </a:t>
            </a:r>
            <a:r>
              <a:rPr lang="ko-KR" sz="2800" dirty="0">
                <a:ea typeface="+mj-lt"/>
                <a:cs typeface="+mj-lt"/>
              </a:rPr>
              <a:t>프로젝트(과제) </a:t>
            </a:r>
            <a:br>
              <a:rPr lang="ko-KR" sz="2800" dirty="0">
                <a:ea typeface="+mj-lt"/>
                <a:cs typeface="+mj-lt"/>
              </a:rPr>
            </a:br>
            <a:r>
              <a:rPr lang="ko-KR" sz="2800">
                <a:ea typeface="+mj-lt"/>
                <a:cs typeface="+mj-lt"/>
              </a:rPr>
              <a:t>내용 및 기능 기술</a:t>
            </a:r>
            <a:br>
              <a:rPr lang="ko-KR" altLang="en-US" sz="2800" dirty="0">
                <a:ea typeface="+mj-lt"/>
                <a:cs typeface="+mj-lt"/>
              </a:rPr>
            </a:br>
            <a:br>
              <a:rPr lang="ko-KR" altLang="en-US" sz="2800" dirty="0">
                <a:ea typeface="+mj-lt"/>
                <a:cs typeface="+mj-lt"/>
              </a:rPr>
            </a:br>
            <a:r>
              <a:rPr lang="en-US" altLang="ko-KR" sz="2800">
                <a:ea typeface="+mj-lt"/>
                <a:cs typeface="+mj-lt"/>
              </a:rPr>
              <a:t>2) </a:t>
            </a:r>
            <a:r>
              <a:rPr lang="en-US" altLang="ko-KR" sz="2800" dirty="0">
                <a:ea typeface="+mj-lt"/>
                <a:cs typeface="+mj-lt"/>
              </a:rPr>
              <a:t>더치페이</a:t>
            </a:r>
            <a:endParaRPr lang="en-US" altLang="ko-K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B2306D4-D167-40CC-897B-677DCC3C7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437163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6987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DE4B90-5BCF-4A58-A599-D49A7BBD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17" y="529672"/>
            <a:ext cx="4056714" cy="5471966"/>
          </a:xfrm>
        </p:spPr>
        <p:txBody>
          <a:bodyPr anchor="ctr">
            <a:normAutofit/>
          </a:bodyPr>
          <a:lstStyle/>
          <a:p>
            <a:r>
              <a:rPr lang="en-US" altLang="ko-KR" sz="2800" dirty="0">
                <a:ea typeface="+mj-lt"/>
                <a:cs typeface="+mj-lt"/>
              </a:rPr>
              <a:t>4. </a:t>
            </a:r>
            <a:r>
              <a:rPr lang="ko-KR" sz="2800" dirty="0">
                <a:ea typeface="+mj-lt"/>
                <a:cs typeface="+mj-lt"/>
              </a:rPr>
              <a:t>프로젝트(과제) </a:t>
            </a:r>
            <a:br>
              <a:rPr lang="ko-KR" sz="2800" dirty="0">
                <a:ea typeface="+mj-lt"/>
                <a:cs typeface="+mj-lt"/>
              </a:rPr>
            </a:br>
            <a:r>
              <a:rPr lang="ko-KR" sz="2800">
                <a:ea typeface="+mj-lt"/>
                <a:cs typeface="+mj-lt"/>
              </a:rPr>
              <a:t>내용 및 기능 기술</a:t>
            </a:r>
            <a:br>
              <a:rPr lang="ko-KR" altLang="en-US" sz="2800" dirty="0">
                <a:ea typeface="+mj-lt"/>
                <a:cs typeface="+mj-lt"/>
              </a:rPr>
            </a:br>
            <a:br>
              <a:rPr lang="ko-KR" altLang="en-US" sz="2800" dirty="0">
                <a:ea typeface="+mj-lt"/>
                <a:cs typeface="+mj-lt"/>
              </a:rPr>
            </a:br>
            <a:r>
              <a:rPr lang="en-US" altLang="ko-KR" sz="2800">
                <a:ea typeface="+mj-lt"/>
                <a:cs typeface="+mj-lt"/>
              </a:rPr>
              <a:t>3) 미세먼지</a:t>
            </a:r>
            <a:endParaRPr lang="en-US" altLang="ko-K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B2306D4-D167-40CC-897B-677DCC3C7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602547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14" name="그래픽 1014" descr="단색 채워진 슬픈 얼굴">
            <a:extLst>
              <a:ext uri="{FF2B5EF4-FFF2-40B4-BE49-F238E27FC236}">
                <a16:creationId xmlns:a16="http://schemas.microsoft.com/office/drawing/2014/main" id="{60FC9A30-E9D8-4AE5-B23C-8F2E06055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649" y="4912743"/>
            <a:ext cx="368061" cy="3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5BA674-22F4-4A9A-ACD4-F28C1808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ko-KR" altLang="en-US" sz="3100"/>
              <a:t>5. </a:t>
            </a:r>
            <a:r>
              <a:rPr lang="ko-KR" sz="3100">
                <a:ea typeface="+mj-lt"/>
                <a:cs typeface="+mj-lt"/>
              </a:rPr>
              <a:t>프로젝트(과제) </a:t>
            </a:r>
            <a:r>
              <a:rPr lang="ko-KR" altLang="en-US" sz="3100">
                <a:ea typeface="+mj-lt"/>
                <a:cs typeface="+mj-lt"/>
              </a:rPr>
              <a:t>개발 </a:t>
            </a:r>
            <a:r>
              <a:rPr lang="ko-KR" sz="3100">
                <a:ea typeface="+mj-lt"/>
                <a:cs typeface="+mj-lt"/>
              </a:rPr>
              <a:t>방법 및 체계 </a:t>
            </a:r>
            <a:endParaRPr lang="ko-KR" altLang="en-US" sz="3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A394EC8-1E6E-4684-806B-9E63A79BC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079675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9969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DB42D-2721-44E2-A336-4FD2F6B1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>
                <a:ea typeface="+mj-lt"/>
                <a:cs typeface="+mj-lt"/>
              </a:rPr>
              <a:t>1) </a:t>
            </a:r>
            <a:r>
              <a:rPr lang="ko-KR" sz="2800">
                <a:ea typeface="+mj-lt"/>
                <a:cs typeface="+mj-lt"/>
              </a:rPr>
              <a:t>프로젝트 개발 시 사용할 언어 및 기능 기술</a:t>
            </a:r>
            <a:endParaRPr lang="ko-KR" sz="2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93320-5A98-4520-BB78-7908130E7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ko-KR" altLang="en-US" b="1"/>
              <a:t>ANDROID STUDIO</a:t>
            </a:r>
            <a:r>
              <a:rPr lang="ko-KR" altLang="en-US"/>
              <a:t> 를 이용해 </a:t>
            </a:r>
            <a:r>
              <a:rPr lang="ko-KR" altLang="en-US" b="1"/>
              <a:t>JAVA</a:t>
            </a:r>
            <a:r>
              <a:rPr lang="ko-KR" altLang="en-US"/>
              <a:t> 언어를 통해 앱 개발</a:t>
            </a:r>
          </a:p>
          <a:p>
            <a:pPr marL="457200" indent="-457200"/>
            <a:r>
              <a:rPr lang="ko-KR" altLang="en-US" b="1"/>
              <a:t>T-map API</a:t>
            </a:r>
            <a:r>
              <a:rPr lang="ko-KR" altLang="en-US"/>
              <a:t>를 활용해 지도를 보여주고 중간지점 분석</a:t>
            </a:r>
          </a:p>
          <a:p>
            <a:pPr marL="457200" indent="-457200"/>
            <a:r>
              <a:rPr lang="ko-KR" altLang="en-US" b="1"/>
              <a:t>Kakao API</a:t>
            </a:r>
            <a:r>
              <a:rPr lang="ko-KR" altLang="en-US"/>
              <a:t>를 활용해 로그인, 친구목록 연동(가능 시)</a:t>
            </a:r>
          </a:p>
          <a:p>
            <a:pPr marL="457200" indent="-457200"/>
            <a:r>
              <a:rPr lang="ko-KR" altLang="en-US" b="1"/>
              <a:t>공공포털데이터</a:t>
            </a:r>
            <a:r>
              <a:rPr lang="ko-KR" altLang="en-US"/>
              <a:t>를 활용해 미세먼지 정보 분석</a:t>
            </a:r>
          </a:p>
          <a:p>
            <a:pPr marL="457200" indent="-45720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23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39EA0-1AB3-4405-871E-78850E577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+mj-lt"/>
                <a:cs typeface="+mj-lt"/>
              </a:rPr>
              <a:t>2) </a:t>
            </a:r>
            <a:r>
              <a:rPr lang="ko-KR" altLang="en-US" sz="2800">
                <a:ea typeface="+mj-lt"/>
                <a:cs typeface="+mj-lt"/>
              </a:rPr>
              <a:t>프로젝트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개발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일정</a:t>
            </a:r>
            <a:endParaRPr lang="ko-KR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CEA6022-0CBC-4EF9-8650-BDA1552DC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40281"/>
              </p:ext>
            </p:extLst>
          </p:nvPr>
        </p:nvGraphicFramePr>
        <p:xfrm>
          <a:off x="530812" y="2116980"/>
          <a:ext cx="11159968" cy="46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996">
                  <a:extLst>
                    <a:ext uri="{9D8B030D-6E8A-4147-A177-3AD203B41FA5}">
                      <a16:colId xmlns:a16="http://schemas.microsoft.com/office/drawing/2014/main" val="3974866685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1385281699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1955102256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10165741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3937184382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1187007762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4061079673"/>
                    </a:ext>
                  </a:extLst>
                </a:gridCol>
                <a:gridCol w="1394996">
                  <a:extLst>
                    <a:ext uri="{9D8B030D-6E8A-4147-A177-3AD203B41FA5}">
                      <a16:colId xmlns:a16="http://schemas.microsoft.com/office/drawing/2014/main" val="302835077"/>
                    </a:ext>
                  </a:extLst>
                </a:gridCol>
              </a:tblGrid>
              <a:tr h="66752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1~2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3~4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5~6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7~8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9~10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11~12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13~14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236346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사례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21570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요구 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83678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개략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37011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상세 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733430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09672"/>
                  </a:ext>
                </a:extLst>
              </a:tr>
              <a:tr h="6675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테스트 및 디버깅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63164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BDA4A35-9466-42C5-81E1-5FD68D9A1BF2}"/>
              </a:ext>
            </a:extLst>
          </p:cNvPr>
          <p:cNvSpPr/>
          <p:nvPr/>
        </p:nvSpPr>
        <p:spPr>
          <a:xfrm>
            <a:off x="1926192" y="2827250"/>
            <a:ext cx="2156603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4/1~4/11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C019607-CA99-4187-8B35-789E280A632C}"/>
              </a:ext>
            </a:extLst>
          </p:cNvPr>
          <p:cNvSpPr/>
          <p:nvPr/>
        </p:nvSpPr>
        <p:spPr>
          <a:xfrm>
            <a:off x="1926191" y="3531740"/>
            <a:ext cx="2156603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4/4~4/11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4375F88-86EE-4DC9-AB90-6FA036DB4986}"/>
              </a:ext>
            </a:extLst>
          </p:cNvPr>
          <p:cNvSpPr/>
          <p:nvPr/>
        </p:nvSpPr>
        <p:spPr>
          <a:xfrm>
            <a:off x="2558796" y="4207476"/>
            <a:ext cx="2156603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4/12~4/15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9B3AA83-C4D2-46CA-8615-F8D6C4361129}"/>
              </a:ext>
            </a:extLst>
          </p:cNvPr>
          <p:cNvSpPr/>
          <p:nvPr/>
        </p:nvSpPr>
        <p:spPr>
          <a:xfrm>
            <a:off x="4715398" y="4883212"/>
            <a:ext cx="2156603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4/15~4/18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0D0486E-A4DF-4114-A7AE-A7BA4A2C94E3}"/>
              </a:ext>
            </a:extLst>
          </p:cNvPr>
          <p:cNvSpPr/>
          <p:nvPr/>
        </p:nvSpPr>
        <p:spPr>
          <a:xfrm>
            <a:off x="6814494" y="5487061"/>
            <a:ext cx="3464942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4/18~6/13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9675694-90D7-440B-B9C8-EA7E1FF54DB0}"/>
              </a:ext>
            </a:extLst>
          </p:cNvPr>
          <p:cNvSpPr/>
          <p:nvPr/>
        </p:nvSpPr>
        <p:spPr>
          <a:xfrm>
            <a:off x="10279436" y="6134041"/>
            <a:ext cx="1380226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6/13~</a:t>
            </a:r>
          </a:p>
        </p:txBody>
      </p:sp>
    </p:spTree>
    <p:extLst>
      <p:ext uri="{BB962C8B-B14F-4D97-AF65-F5344CB8AC3E}">
        <p14:creationId xmlns:p14="http://schemas.microsoft.com/office/powerpoint/2010/main" val="2719235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DDB42D-2721-44E2-A336-4FD2F6B1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US" altLang="ko-KR" sz="2800">
                <a:ea typeface="+mj-lt"/>
                <a:cs typeface="+mj-lt"/>
              </a:rPr>
              <a:t>3) 프로젝트 개발 시 개인의 역할</a:t>
            </a:r>
            <a:endParaRPr lang="en-US" altLang="ko-KR" sz="3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B037F84-B5E8-44F6-8BA7-2E77DD446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8308200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156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2789A5-0B76-4D66-AF0C-A3C3A64A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ko-KR" sz="6000">
                <a:ea typeface="+mj-lt"/>
                <a:cs typeface="+mj-lt"/>
              </a:rPr>
              <a:t>1. </a:t>
            </a:r>
            <a:r>
              <a:rPr lang="ko-KR" altLang="en-US" sz="6000">
                <a:ea typeface="+mj-lt"/>
                <a:cs typeface="+mj-lt"/>
              </a:rPr>
              <a:t>프로젝트</a:t>
            </a:r>
            <a:r>
              <a:rPr lang="ko-KR" sz="6000">
                <a:ea typeface="+mj-lt"/>
                <a:cs typeface="+mj-lt"/>
              </a:rPr>
              <a:t> 개요 </a:t>
            </a:r>
            <a:endParaRPr lang="ko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C8E8B-C7B9-48BB-9FB7-A0558118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sz="2000">
                <a:ea typeface="+mn-lt"/>
                <a:cs typeface="+mn-lt"/>
              </a:rPr>
              <a:t>친구들과 만날 때 생길 수 있는 불편한 사항들을 해결해보자 하였다</a:t>
            </a:r>
            <a:r>
              <a:rPr lang="en-US" altLang="ko-KR" sz="2000">
                <a:ea typeface="+mn-lt"/>
                <a:cs typeface="+mn-lt"/>
              </a:rPr>
              <a:t>. </a:t>
            </a:r>
            <a:endParaRPr lang="ko-KR" alt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1)</a:t>
            </a:r>
            <a:r>
              <a:rPr lang="ko-KR" sz="2000">
                <a:ea typeface="+mn-lt"/>
                <a:cs typeface="+mn-lt"/>
              </a:rPr>
              <a:t>중간지점을 찾는 기능으로 약속장소를 정하고 </a:t>
            </a:r>
            <a:endParaRPr lang="ko-KR" alt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2)</a:t>
            </a:r>
            <a:r>
              <a:rPr lang="ko-KR" sz="2000">
                <a:ea typeface="+mn-lt"/>
                <a:cs typeface="+mn-lt"/>
              </a:rPr>
              <a:t>더치페이 기능으로 돈을 일정하게 나누고 </a:t>
            </a:r>
            <a:endParaRPr lang="ko-KR" alt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2000">
                <a:ea typeface="+mn-lt"/>
                <a:cs typeface="+mn-lt"/>
              </a:rPr>
              <a:t>3)</a:t>
            </a:r>
            <a:r>
              <a:rPr lang="ko-KR" sz="2000">
                <a:ea typeface="+mn-lt"/>
                <a:cs typeface="+mn-lt"/>
              </a:rPr>
              <a:t>미세먼지를 측정하는 기능으로 실내 및 실외의 장소를 추천하는 </a:t>
            </a:r>
            <a:endParaRPr lang="ko-KR" alt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2000" b="1">
                <a:ea typeface="+mn-lt"/>
                <a:cs typeface="+mn-lt"/>
              </a:rPr>
              <a:t>멀티 애플리케이션</a:t>
            </a:r>
            <a:r>
              <a:rPr lang="ko-KR" altLang="en-US" sz="2000">
                <a:ea typeface="+mn-lt"/>
                <a:cs typeface="+mn-lt"/>
              </a:rPr>
              <a:t>을</a:t>
            </a:r>
            <a:r>
              <a:rPr lang="ko-KR" sz="2000">
                <a:ea typeface="+mn-lt"/>
                <a:cs typeface="+mn-lt"/>
              </a:rPr>
              <a:t> 만들고자 한다</a:t>
            </a:r>
            <a:r>
              <a:rPr lang="en-US" altLang="ko-KR" sz="2000">
                <a:ea typeface="+mn-lt"/>
                <a:cs typeface="+mn-lt"/>
              </a:rPr>
              <a:t>.</a:t>
            </a:r>
            <a:endParaRPr lang="ko-KR" altLang="en-US" sz="2000"/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43045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A68C9-ACDB-4109-8EAB-8C0406A2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>
                <a:ea typeface="+mj-lt"/>
                <a:cs typeface="+mj-lt"/>
              </a:rPr>
              <a:t>4) </a:t>
            </a:r>
            <a:r>
              <a:rPr lang="ko-KR" altLang="en-US" sz="2800">
                <a:ea typeface="+mj-lt"/>
                <a:cs typeface="+mj-lt"/>
              </a:rPr>
              <a:t>프로젝트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개발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시</a:t>
            </a:r>
            <a:r>
              <a:rPr lang="en-US" altLang="ko-KR" sz="2800">
                <a:ea typeface="+mj-lt"/>
                <a:cs typeface="+mj-lt"/>
              </a:rPr>
              <a:t> </a:t>
            </a:r>
            <a:r>
              <a:rPr lang="ko-KR" altLang="en-US" sz="2800">
                <a:ea typeface="+mj-lt"/>
                <a:cs typeface="+mj-lt"/>
              </a:rPr>
              <a:t>제약사항</a:t>
            </a:r>
            <a:endParaRPr lang="ko-KR" sz="2800"/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BEF260EA-18F4-4895-8A3C-18D8A4C3A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002479"/>
              </p:ext>
            </p:extLst>
          </p:nvPr>
        </p:nvGraphicFramePr>
        <p:xfrm>
          <a:off x="661358" y="2074653"/>
          <a:ext cx="10064150" cy="4520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264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9AEDF-494F-456A-9065-0866456C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+mj-lt"/>
                <a:cs typeface="+mj-lt"/>
              </a:rPr>
              <a:t>6</a:t>
            </a:r>
            <a:r>
              <a:rPr lang="ko-KR">
                <a:ea typeface="+mj-lt"/>
                <a:cs typeface="+mj-lt"/>
              </a:rPr>
              <a:t>. 프로젝트(과제) 결과와 그에 따른 기대효과</a:t>
            </a:r>
            <a:endParaRPr lang="ko-KR"/>
          </a:p>
        </p:txBody>
      </p:sp>
      <p:graphicFrame>
        <p:nvGraphicFramePr>
          <p:cNvPr id="4" name="다이어그램 4">
            <a:extLst>
              <a:ext uri="{FF2B5EF4-FFF2-40B4-BE49-F238E27FC236}">
                <a16:creationId xmlns:a16="http://schemas.microsoft.com/office/drawing/2014/main" id="{5913840D-3916-441D-8F11-56F25CF03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342490"/>
              </p:ext>
            </p:extLst>
          </p:nvPr>
        </p:nvGraphicFramePr>
        <p:xfrm>
          <a:off x="-1241873" y="1730466"/>
          <a:ext cx="10743030" cy="4772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01" name="화살표: 오른쪽 2800">
            <a:extLst>
              <a:ext uri="{FF2B5EF4-FFF2-40B4-BE49-F238E27FC236}">
                <a16:creationId xmlns:a16="http://schemas.microsoft.com/office/drawing/2014/main" id="{61B96A68-4D70-4822-A2B3-192A48901E3D}"/>
              </a:ext>
            </a:extLst>
          </p:cNvPr>
          <p:cNvSpPr/>
          <p:nvPr/>
        </p:nvSpPr>
        <p:spPr>
          <a:xfrm>
            <a:off x="8367248" y="2611590"/>
            <a:ext cx="977660" cy="488830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2" name="화살표: 오른쪽 2801">
            <a:extLst>
              <a:ext uri="{FF2B5EF4-FFF2-40B4-BE49-F238E27FC236}">
                <a16:creationId xmlns:a16="http://schemas.microsoft.com/office/drawing/2014/main" id="{A11BBA6B-F91A-427D-9782-8928425A9D26}"/>
              </a:ext>
            </a:extLst>
          </p:cNvPr>
          <p:cNvSpPr/>
          <p:nvPr/>
        </p:nvSpPr>
        <p:spPr>
          <a:xfrm>
            <a:off x="8367247" y="4509400"/>
            <a:ext cx="977660" cy="488830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3" name="화살표: 오른쪽 2802">
            <a:extLst>
              <a:ext uri="{FF2B5EF4-FFF2-40B4-BE49-F238E27FC236}">
                <a16:creationId xmlns:a16="http://schemas.microsoft.com/office/drawing/2014/main" id="{23C40703-9F3A-4444-A5F5-6E36CD4A5ABA}"/>
              </a:ext>
            </a:extLst>
          </p:cNvPr>
          <p:cNvSpPr/>
          <p:nvPr/>
        </p:nvSpPr>
        <p:spPr>
          <a:xfrm>
            <a:off x="8367248" y="5659590"/>
            <a:ext cx="977660" cy="488830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4" name="TextBox 2803">
            <a:extLst>
              <a:ext uri="{FF2B5EF4-FFF2-40B4-BE49-F238E27FC236}">
                <a16:creationId xmlns:a16="http://schemas.microsoft.com/office/drawing/2014/main" id="{1648ADD8-6F94-490D-9222-94811BCD5DF7}"/>
              </a:ext>
            </a:extLst>
          </p:cNvPr>
          <p:cNvSpPr txBox="1"/>
          <p:nvPr/>
        </p:nvSpPr>
        <p:spPr>
          <a:xfrm>
            <a:off x="9281124" y="1977426"/>
            <a:ext cx="2915728" cy="175432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/>
              <a:t>중간지점을 찾는 알고리즘을 활용해 더 많은 분야에서 사용 가능</a:t>
            </a:r>
          </a:p>
          <a:p>
            <a:pPr marL="285750" indent="-285750">
              <a:buFont typeface="Arial"/>
              <a:buChar char="•"/>
            </a:pPr>
            <a:r>
              <a:rPr lang="ko-KR" altLang="en-US"/>
              <a:t>알림이나 문자 기능을 추가해 하나의 소셜 어플로 발전 가능</a:t>
            </a:r>
          </a:p>
        </p:txBody>
      </p:sp>
      <p:sp>
        <p:nvSpPr>
          <p:cNvPr id="2853" name="TextBox 2852">
            <a:extLst>
              <a:ext uri="{FF2B5EF4-FFF2-40B4-BE49-F238E27FC236}">
                <a16:creationId xmlns:a16="http://schemas.microsoft.com/office/drawing/2014/main" id="{44F6F872-FB3C-4E5C-B898-8D0218C8AF65}"/>
              </a:ext>
            </a:extLst>
          </p:cNvPr>
          <p:cNvSpPr txBox="1"/>
          <p:nvPr/>
        </p:nvSpPr>
        <p:spPr>
          <a:xfrm>
            <a:off x="9338632" y="4119651"/>
            <a:ext cx="298761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/>
              <a:t>N차별 복잡한 더치페이 서비스를 제공</a:t>
            </a: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/>
              <a:t>달력기능을 추가해 날짜별 모임에서 사용된 금액 기록할 수 있음</a:t>
            </a:r>
          </a:p>
        </p:txBody>
      </p:sp>
      <p:sp>
        <p:nvSpPr>
          <p:cNvPr id="2854" name="TextBox 2853">
            <a:extLst>
              <a:ext uri="{FF2B5EF4-FFF2-40B4-BE49-F238E27FC236}">
                <a16:creationId xmlns:a16="http://schemas.microsoft.com/office/drawing/2014/main" id="{F52B0A14-D090-4751-A952-E3C9BF5BFC69}"/>
              </a:ext>
            </a:extLst>
          </p:cNvPr>
          <p:cNvSpPr txBox="1"/>
          <p:nvPr/>
        </p:nvSpPr>
        <p:spPr>
          <a:xfrm>
            <a:off x="9410520" y="5586141"/>
            <a:ext cx="28294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/>
              <a:t>미세먼지 정보를 확인하며 본인의 건강을 최대한 지킬 수 있음</a:t>
            </a:r>
          </a:p>
        </p:txBody>
      </p:sp>
    </p:spTree>
    <p:extLst>
      <p:ext uri="{BB962C8B-B14F-4D97-AF65-F5344CB8AC3E}">
        <p14:creationId xmlns:p14="http://schemas.microsoft.com/office/powerpoint/2010/main" val="1965770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2789A5-0B76-4D66-AF0C-A3C3A64AA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altLang="ko-KR"/>
          </a:p>
          <a:p>
            <a:endParaRPr lang="en-US" altLang="ko-K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내용 개체 틀 2">
            <a:extLst>
              <a:ext uri="{FF2B5EF4-FFF2-40B4-BE49-F238E27FC236}">
                <a16:creationId xmlns:a16="http://schemas.microsoft.com/office/drawing/2014/main" id="{D8F163E5-6EC4-4BA2-91C3-1EDA9752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19883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1" name="TextBox 250">
            <a:extLst>
              <a:ext uri="{FF2B5EF4-FFF2-40B4-BE49-F238E27FC236}">
                <a16:creationId xmlns:a16="http://schemas.microsoft.com/office/drawing/2014/main" id="{BA59A451-A54D-4524-B583-0A1083BAFA0C}"/>
              </a:ext>
            </a:extLst>
          </p:cNvPr>
          <p:cNvSpPr txBox="1"/>
          <p:nvPr/>
        </p:nvSpPr>
        <p:spPr>
          <a:xfrm>
            <a:off x="741872" y="641230"/>
            <a:ext cx="110676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/>
              <a:t>어플을 개발하는 것에 그치지 않고 본 수강과목이 종강을 하더라도 꾸준히 보완</a:t>
            </a:r>
            <a:endParaRPr lang="ko-KR" altLang="en-US" sz="2400" dirty="0"/>
          </a:p>
          <a:p>
            <a:r>
              <a:rPr lang="ko-KR" altLang="en-US" sz="2400"/>
              <a:t>점을 찾아 유지보수하고, 기능을 추가하며 어플을 추가 개발하는 것이 필요할것 </a:t>
            </a:r>
          </a:p>
        </p:txBody>
      </p:sp>
    </p:spTree>
    <p:extLst>
      <p:ext uri="{BB962C8B-B14F-4D97-AF65-F5344CB8AC3E}">
        <p14:creationId xmlns:p14="http://schemas.microsoft.com/office/powerpoint/2010/main" val="99721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A43D2C4-42BE-4141-BFA2-6E9F1DB4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2" y="5752"/>
            <a:ext cx="3400641" cy="6846499"/>
          </a:xfrm>
          <a:prstGeom prst="rect">
            <a:avLst/>
          </a:prstGeom>
        </p:spPr>
      </p:pic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B70B91E-55ED-40CE-B9F2-255632C4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12" y="5751"/>
            <a:ext cx="3557835" cy="6846498"/>
          </a:xfrm>
          <a:prstGeom prst="rect">
            <a:avLst/>
          </a:prstGeom>
        </p:spPr>
      </p:pic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D32292E-191C-45A0-8AB3-55067401F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513" y="3353"/>
            <a:ext cx="3361426" cy="4737818"/>
          </a:xfrm>
          <a:prstGeom prst="rect">
            <a:avLst/>
          </a:prstGeom>
        </p:spPr>
      </p:pic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2D9D0006-243F-4FB0-A0DE-BC1BB139C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548346"/>
              </p:ext>
            </p:extLst>
          </p:nvPr>
        </p:nvGraphicFramePr>
        <p:xfrm>
          <a:off x="5740880" y="4870751"/>
          <a:ext cx="8781171" cy="84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3" name="내용 개체 틀 2">
            <a:extLst>
              <a:ext uri="{FF2B5EF4-FFF2-40B4-BE49-F238E27FC236}">
                <a16:creationId xmlns:a16="http://schemas.microsoft.com/office/drawing/2014/main" id="{7CC73718-1601-4DC8-BDF6-DF1211F6C8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286778"/>
              </p:ext>
            </p:extLst>
          </p:nvPr>
        </p:nvGraphicFramePr>
        <p:xfrm>
          <a:off x="5726501" y="5819656"/>
          <a:ext cx="8824304" cy="84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504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5F92842-78DD-451B-85C1-16376E1C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6" y="6350"/>
            <a:ext cx="2325652" cy="3683480"/>
          </a:xfrm>
          <a:prstGeom prst="rect">
            <a:avLst/>
          </a:prstGeom>
        </p:spPr>
      </p:pic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23D6CE-7F9A-4E14-80C2-99D033B4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19" y="5751"/>
            <a:ext cx="2310542" cy="3683480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EE27F33-68BD-4BD0-925B-423AEA0E2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55" y="5752"/>
            <a:ext cx="2308805" cy="4977441"/>
          </a:xfrm>
          <a:prstGeom prst="rect">
            <a:avLst/>
          </a:prstGeom>
        </p:spPr>
      </p:pic>
      <p:pic>
        <p:nvPicPr>
          <p:cNvPr id="8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CDD4738-9CC7-4A0C-B13F-06990F747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135" y="5751"/>
            <a:ext cx="2301390" cy="4114800"/>
          </a:xfrm>
          <a:prstGeom prst="rect">
            <a:avLst/>
          </a:prstGeom>
        </p:spPr>
      </p:pic>
      <p:pic>
        <p:nvPicPr>
          <p:cNvPr id="10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DF27779-FCB1-41DE-972F-4A5DE36AB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530" y="5752"/>
            <a:ext cx="1976861" cy="4114800"/>
          </a:xfrm>
          <a:prstGeom prst="rect">
            <a:avLst/>
          </a:prstGeom>
        </p:spPr>
      </p:pic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31B12EC5-737A-4624-9509-2E955EE69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2616299"/>
              </p:ext>
            </p:extLst>
          </p:nvPr>
        </p:nvGraphicFramePr>
        <p:xfrm>
          <a:off x="-2137913" y="5230185"/>
          <a:ext cx="9859473" cy="1263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1" name="내용 개체 틀 2">
            <a:extLst>
              <a:ext uri="{FF2B5EF4-FFF2-40B4-BE49-F238E27FC236}">
                <a16:creationId xmlns:a16="http://schemas.microsoft.com/office/drawing/2014/main" id="{55D1DEB1-5061-44C6-A96B-371494A4D5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462568"/>
              </p:ext>
            </p:extLst>
          </p:nvPr>
        </p:nvGraphicFramePr>
        <p:xfrm>
          <a:off x="-1577197" y="4137505"/>
          <a:ext cx="8321096" cy="84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85" name="화살표: 오른쪽으로 구부러짐 284">
            <a:extLst>
              <a:ext uri="{FF2B5EF4-FFF2-40B4-BE49-F238E27FC236}">
                <a16:creationId xmlns:a16="http://schemas.microsoft.com/office/drawing/2014/main" id="{CC7B02CA-3766-4390-9318-0347723B4749}"/>
              </a:ext>
            </a:extLst>
          </p:cNvPr>
          <p:cNvSpPr/>
          <p:nvPr/>
        </p:nvSpPr>
        <p:spPr>
          <a:xfrm>
            <a:off x="223710" y="4445565"/>
            <a:ext cx="733245" cy="15671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8" name="그래픽 288" descr="그룹 브레인스토밍">
            <a:extLst>
              <a:ext uri="{FF2B5EF4-FFF2-40B4-BE49-F238E27FC236}">
                <a16:creationId xmlns:a16="http://schemas.microsoft.com/office/drawing/2014/main" id="{A9E3E415-A5C8-499E-A856-31EA4EF3E2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35593" y="5415951"/>
            <a:ext cx="914400" cy="914400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DB8A7737-1155-42B7-A5DA-0B80C9912572}"/>
              </a:ext>
            </a:extLst>
          </p:cNvPr>
          <p:cNvSpPr txBox="1"/>
          <p:nvPr/>
        </p:nvSpPr>
        <p:spPr>
          <a:xfrm>
            <a:off x="5988709" y="5600520"/>
            <a:ext cx="53455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실제 경험을 바탕으로 '생활 속 불편한 점' 을 분석해 아이디어를 얻고 어플을 개발하고자 함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7625A744-86E9-4A30-91A2-DE219A9B6224}"/>
              </a:ext>
            </a:extLst>
          </p:cNvPr>
          <p:cNvSpPr txBox="1"/>
          <p:nvPr/>
        </p:nvSpPr>
        <p:spPr>
          <a:xfrm>
            <a:off x="7729268" y="4566249"/>
            <a:ext cx="3692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&lt;욕설 및 이름은 모자이크 처리&gt;</a:t>
            </a:r>
          </a:p>
        </p:txBody>
      </p:sp>
    </p:spTree>
    <p:extLst>
      <p:ext uri="{BB962C8B-B14F-4D97-AF65-F5344CB8AC3E}">
        <p14:creationId xmlns:p14="http://schemas.microsoft.com/office/powerpoint/2010/main" val="3179222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8ACFAD5F-3744-4C1A-8B80-B282B974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4800"/>
              <a:t>아이디어 도출 과정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16E44BA9-BD36-4912-9B99-8CB245839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619257"/>
              </p:ext>
            </p:extLst>
          </p:nvPr>
        </p:nvGraphicFramePr>
        <p:xfrm>
          <a:off x="852577" y="2036459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28" name="설명선: 위쪽 화살표 2627">
            <a:extLst>
              <a:ext uri="{FF2B5EF4-FFF2-40B4-BE49-F238E27FC236}">
                <a16:creationId xmlns:a16="http://schemas.microsoft.com/office/drawing/2014/main" id="{359C35DC-342E-467B-AFFC-1A7778A9009C}"/>
              </a:ext>
            </a:extLst>
          </p:cNvPr>
          <p:cNvSpPr/>
          <p:nvPr/>
        </p:nvSpPr>
        <p:spPr>
          <a:xfrm>
            <a:off x="3466921" y="5271279"/>
            <a:ext cx="5247734" cy="920150"/>
          </a:xfrm>
          <a:prstGeom prst="up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미세먼지 기능으로 실내 및 실외를 추천</a:t>
            </a:r>
          </a:p>
        </p:txBody>
      </p:sp>
    </p:spTree>
    <p:extLst>
      <p:ext uri="{BB962C8B-B14F-4D97-AF65-F5344CB8AC3E}">
        <p14:creationId xmlns:p14="http://schemas.microsoft.com/office/powerpoint/2010/main" val="234242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07C3A45-BF7F-4318-8B0C-153EEFB5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82" y="87812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>
                <a:ea typeface="+mj-lt"/>
                <a:cs typeface="+mj-lt"/>
              </a:rPr>
              <a:t>2. 프로젝트 관련 국내외 현황</a:t>
            </a:r>
            <a:endParaRPr lang="en-US" sz="6000">
              <a:ea typeface="+mj-lt"/>
              <a:cs typeface="+mj-lt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273F40D-169C-4E7C-BAEF-488AC0BD5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114" y="4648379"/>
            <a:ext cx="9568325" cy="1311394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r"/>
            <a:r>
              <a:rPr lang="en-US" altLang="ko-KR" sz="2400" err="1"/>
              <a:t>프로젝트에</a:t>
            </a:r>
            <a:r>
              <a:rPr lang="en-US" altLang="ko-KR" sz="2400"/>
              <a:t> </a:t>
            </a:r>
            <a:r>
              <a:rPr lang="en-US" altLang="ko-KR" sz="2400" err="1"/>
              <a:t>관련된</a:t>
            </a:r>
            <a:r>
              <a:rPr lang="en-US" altLang="ko-KR" sz="2400"/>
              <a:t> </a:t>
            </a:r>
            <a:r>
              <a:rPr lang="en-US" altLang="ko-KR" sz="2400" err="1"/>
              <a:t>국내외의</a:t>
            </a:r>
            <a:endParaRPr lang="en-US" altLang="ko-KR" sz="2400"/>
          </a:p>
          <a:p>
            <a:pPr algn="r"/>
            <a:r>
              <a:rPr lang="en-US" altLang="ko-KR" sz="2400"/>
              <a:t> </a:t>
            </a:r>
            <a:r>
              <a:rPr lang="en-US" altLang="ko-KR" sz="2400" err="1"/>
              <a:t>프로젝트</a:t>
            </a:r>
            <a:r>
              <a:rPr lang="en-US" altLang="ko-KR" sz="2400"/>
              <a:t> 및 </a:t>
            </a:r>
            <a:r>
              <a:rPr lang="en-US" altLang="ko-KR" sz="2400" err="1"/>
              <a:t>어플과</a:t>
            </a:r>
            <a:r>
              <a:rPr lang="en-US" altLang="ko-KR" sz="2400"/>
              <a:t> </a:t>
            </a:r>
            <a:r>
              <a:rPr lang="en-US" altLang="ko-KR" sz="2400" err="1"/>
              <a:t>웹을</a:t>
            </a:r>
          </a:p>
          <a:p>
            <a:pPr algn="r"/>
            <a:r>
              <a:rPr lang="en-US" altLang="ko-KR" sz="2400" err="1"/>
              <a:t>찾아보고</a:t>
            </a:r>
            <a:r>
              <a:rPr lang="en-US" altLang="ko-KR" sz="2400"/>
              <a:t> </a:t>
            </a:r>
            <a:r>
              <a:rPr lang="en-US" altLang="ko-KR" sz="2400" err="1"/>
              <a:t>분석</a:t>
            </a:r>
            <a:endParaRPr lang="en-US" altLang="ko-KR" sz="2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94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687E73-9AF0-418C-9231-9E55E8EA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951" y="1248852"/>
            <a:ext cx="6804745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더치페이 </a:t>
            </a:r>
            <a:r>
              <a:rPr lang="ko-KR" altLang="en-US" err="1"/>
              <a:t>어플에</a:t>
            </a:r>
            <a:r>
              <a:rPr lang="ko-KR" altLang="en-US"/>
              <a:t> 관련된 기사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C83C5D3-2D42-47E7-90F1-C17C396A8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98"/>
          <a:stretch/>
        </p:blipFill>
        <p:spPr>
          <a:xfrm>
            <a:off x="388209" y="10"/>
            <a:ext cx="450530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17F8B2-3B1B-41D3-B4A5-52FF78934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0216" y="3351276"/>
            <a:ext cx="6632216" cy="33001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-KR" altLang="en-US" sz="1800"/>
              <a:t>더치페이 서비스란, 한 명이 대표로 신용카드나 체크카드로 결제를 하면 해당 카드사의 애플리케이션을 통해 비용을 나누기로 한 다른 사람들에게 자동으로 금액이 청구되는 결제 방식</a:t>
            </a:r>
            <a:endParaRPr lang="ko-KR"/>
          </a:p>
          <a:p>
            <a:r>
              <a:rPr lang="ko-KR" altLang="en-US" sz="1800"/>
              <a:t>더치페이 서비스의 장점=편리성</a:t>
            </a:r>
          </a:p>
          <a:p>
            <a:r>
              <a:rPr lang="ko-KR" altLang="en-US" sz="1800"/>
              <a:t>일부 사람들은 "</a:t>
            </a:r>
            <a:r>
              <a:rPr lang="ko-KR" sz="1800">
                <a:ea typeface="+mn-lt"/>
                <a:cs typeface="+mn-lt"/>
              </a:rPr>
              <a:t>비용 부담자가 전부 같은 카드를 </a:t>
            </a:r>
            <a:r>
              <a:rPr lang="ko-KR" altLang="en-US" sz="1800">
                <a:ea typeface="+mn-lt"/>
                <a:cs typeface="+mn-lt"/>
              </a:rPr>
              <a:t>사용해야 하는데</a:t>
            </a:r>
            <a:r>
              <a:rPr lang="en-US" altLang="ko-KR" sz="1800">
                <a:ea typeface="+mn-lt"/>
                <a:cs typeface="+mn-lt"/>
              </a:rPr>
              <a:t>, </a:t>
            </a:r>
            <a:r>
              <a:rPr lang="ko-KR" sz="1800">
                <a:ea typeface="+mn-lt"/>
                <a:cs typeface="+mn-lt"/>
              </a:rPr>
              <a:t>나라면 이용할지 잘 모르겠다</a:t>
            </a:r>
            <a:r>
              <a:rPr lang="en-US" altLang="ko-KR" sz="1800">
                <a:ea typeface="+mn-lt"/>
                <a:cs typeface="+mn-lt"/>
              </a:rPr>
              <a:t>"</a:t>
            </a:r>
            <a:r>
              <a:rPr lang="ko-KR" sz="1800">
                <a:ea typeface="+mn-lt"/>
                <a:cs typeface="+mn-lt"/>
              </a:rPr>
              <a:t>란 의견을 </a:t>
            </a:r>
            <a:r>
              <a:rPr lang="ko-KR" altLang="en-US" sz="1800">
                <a:ea typeface="+mn-lt"/>
                <a:cs typeface="+mn-lt"/>
              </a:rPr>
              <a:t>밝힘</a:t>
            </a:r>
            <a:endParaRPr lang="ko-KR" altLang="en-US" sz="1800"/>
          </a:p>
          <a:p>
            <a:pPr>
              <a:buNone/>
            </a:pPr>
            <a:endParaRPr lang="ko-KR" altLang="en-US" sz="1800">
              <a:ea typeface="+mn-lt"/>
              <a:cs typeface="+mn-lt"/>
            </a:endParaRPr>
          </a:p>
          <a:p>
            <a:pPr>
              <a:buNone/>
            </a:pPr>
            <a:r>
              <a:rPr lang="ko-KR" sz="1800">
                <a:ea typeface="+mn-lt"/>
                <a:cs typeface="+mn-lt"/>
              </a:rPr>
              <a:t>출처</a:t>
            </a:r>
            <a:r>
              <a:rPr lang="en-US" altLang="ko-KR" sz="1800">
                <a:ea typeface="+mn-lt"/>
                <a:cs typeface="+mn-lt"/>
              </a:rPr>
              <a:t>:</a:t>
            </a:r>
            <a:r>
              <a:rPr lang="en-US" altLang="ko-KR" sz="1800" u="sng">
                <a:ea typeface="+mn-lt"/>
                <a:cs typeface="+mn-lt"/>
                <a:hlinkClick r:id="rId3"/>
              </a:rPr>
              <a:t>http://news.chosun.com/site/data/html_dir/2017/11/10/2017111001391.html</a:t>
            </a:r>
            <a:endParaRPr lang="ko-KR"/>
          </a:p>
          <a:p>
            <a:pPr marL="0" indent="0">
              <a:buNone/>
            </a:pPr>
            <a:endParaRPr lang="ko-KR" altLang="en-US" sz="1800"/>
          </a:p>
          <a:p>
            <a:endParaRPr lang="ko-KR" altLang="en-US" sz="1800"/>
          </a:p>
          <a:p>
            <a:pPr marL="0" indent="0">
              <a:buNone/>
            </a:pPr>
            <a:endParaRPr lang="ko-KR" altLang="en-US" sz="1800"/>
          </a:p>
          <a:p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4387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687E73-9AF0-418C-9231-9E55E8EA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38952"/>
            <a:ext cx="1113129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3600"/>
              <a:t>중간지점 찾기 </a:t>
            </a:r>
            <a:r>
              <a:rPr lang="ko-KR" altLang="en-US" sz="3600" err="1"/>
              <a:t>어플에</a:t>
            </a:r>
            <a:r>
              <a:rPr lang="ko-KR" altLang="en-US" sz="3600"/>
              <a:t> 관련 기사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17F8B2-3B1B-41D3-B4A5-52FF78934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3084" y="1905805"/>
            <a:ext cx="3329871" cy="42612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ko-KR" sz="1800"/>
          </a:p>
          <a:p>
            <a:pPr>
              <a:lnSpc>
                <a:spcPct val="100000"/>
              </a:lnSpc>
            </a:pPr>
            <a:r>
              <a:rPr lang="en-US" altLang="ko-KR" sz="1800" err="1"/>
              <a:t>모임</a:t>
            </a:r>
            <a:r>
              <a:rPr lang="en-US" altLang="ko-KR" sz="1800"/>
              <a:t> </a:t>
            </a:r>
            <a:r>
              <a:rPr lang="en-US" altLang="ko-KR" sz="1800" err="1"/>
              <a:t>장소를</a:t>
            </a:r>
            <a:r>
              <a:rPr lang="en-US" altLang="ko-KR" sz="1800"/>
              <a:t> </a:t>
            </a:r>
            <a:r>
              <a:rPr lang="en-US" altLang="ko-KR" sz="1800" err="1"/>
              <a:t>찾는</a:t>
            </a:r>
            <a:r>
              <a:rPr lang="en-US" altLang="ko-KR" sz="1800"/>
              <a:t> </a:t>
            </a:r>
            <a:r>
              <a:rPr lang="en-US" altLang="ko-KR" sz="1800" err="1"/>
              <a:t>것에</a:t>
            </a:r>
            <a:r>
              <a:rPr lang="en-US" altLang="ko-KR" sz="1800"/>
              <a:t> </a:t>
            </a:r>
            <a:r>
              <a:rPr lang="en-US" altLang="ko-KR" sz="1800" err="1"/>
              <a:t>시간과</a:t>
            </a:r>
            <a:r>
              <a:rPr lang="en-US" altLang="ko-KR" sz="1800"/>
              <a:t> </a:t>
            </a:r>
            <a:r>
              <a:rPr lang="en-US" altLang="ko-KR" sz="1800" err="1"/>
              <a:t>에너지를</a:t>
            </a:r>
            <a:r>
              <a:rPr lang="en-US" altLang="ko-KR" sz="1800"/>
              <a:t> </a:t>
            </a:r>
            <a:r>
              <a:rPr lang="en-US" altLang="ko-KR" sz="1800" err="1"/>
              <a:t>소모하는</a:t>
            </a:r>
            <a:r>
              <a:rPr lang="en-US" altLang="ko-KR" sz="1800"/>
              <a:t> </a:t>
            </a:r>
            <a:r>
              <a:rPr lang="en-US" altLang="ko-KR" sz="1800" err="1"/>
              <a:t>모습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en-US" altLang="ko-KR" sz="1800" err="1"/>
              <a:t>만남을</a:t>
            </a:r>
            <a:r>
              <a:rPr lang="en-US" altLang="ko-KR" sz="1800"/>
              <a:t> </a:t>
            </a:r>
            <a:r>
              <a:rPr lang="en-US" altLang="ko-KR" sz="1800" err="1"/>
              <a:t>위해</a:t>
            </a:r>
            <a:r>
              <a:rPr lang="en-US" altLang="ko-KR" sz="1800"/>
              <a:t> </a:t>
            </a:r>
            <a:r>
              <a:rPr lang="en-US" altLang="ko-KR" sz="1800" err="1"/>
              <a:t>누군가는</a:t>
            </a:r>
            <a:r>
              <a:rPr lang="en-US" altLang="ko-KR" sz="1800"/>
              <a:t> 더 </a:t>
            </a:r>
            <a:r>
              <a:rPr lang="en-US" altLang="ko-KR" sz="1800" err="1"/>
              <a:t>많은</a:t>
            </a:r>
            <a:r>
              <a:rPr lang="en-US" altLang="ko-KR" sz="1800"/>
              <a:t> </a:t>
            </a:r>
            <a:r>
              <a:rPr lang="en-US" altLang="ko-KR" sz="1800" err="1"/>
              <a:t>시간</a:t>
            </a:r>
            <a:r>
              <a:rPr lang="en-US" altLang="ko-KR" sz="1800"/>
              <a:t>, 더 </a:t>
            </a:r>
            <a:r>
              <a:rPr lang="en-US" altLang="ko-KR" sz="1800" err="1"/>
              <a:t>많은</a:t>
            </a:r>
            <a:r>
              <a:rPr lang="en-US" altLang="ko-KR" sz="1800"/>
              <a:t> </a:t>
            </a:r>
            <a:r>
              <a:rPr lang="en-US" altLang="ko-KR" sz="1800" err="1"/>
              <a:t>길을</a:t>
            </a:r>
            <a:r>
              <a:rPr lang="en-US" altLang="ko-KR" sz="1800"/>
              <a:t> </a:t>
            </a:r>
            <a:r>
              <a:rPr lang="en-US" altLang="ko-KR" sz="1800" err="1"/>
              <a:t>와야</a:t>
            </a:r>
            <a:r>
              <a:rPr lang="en-US" altLang="ko-KR" sz="1800"/>
              <a:t> </a:t>
            </a:r>
            <a:r>
              <a:rPr lang="en-US" altLang="ko-KR" sz="1800" err="1"/>
              <a:t>한다는</a:t>
            </a:r>
            <a:r>
              <a:rPr lang="en-US" altLang="ko-KR" sz="1800"/>
              <a:t> </a:t>
            </a:r>
            <a:r>
              <a:rPr lang="en-US" altLang="ko-KR" sz="1800" err="1"/>
              <a:t>불합리성</a:t>
            </a:r>
            <a:endParaRPr lang="en-US" altLang="ko-KR" sz="1800"/>
          </a:p>
          <a:p>
            <a:pPr>
              <a:lnSpc>
                <a:spcPct val="100000"/>
              </a:lnSpc>
            </a:pPr>
            <a:r>
              <a:rPr lang="en-US" sz="1800" err="1">
                <a:ea typeface="+mn-lt"/>
                <a:cs typeface="+mn-lt"/>
              </a:rPr>
              <a:t>사람들은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누구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하나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손해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보는</a:t>
            </a:r>
            <a:r>
              <a:rPr lang="en-US" sz="1800">
                <a:ea typeface="+mn-lt"/>
                <a:cs typeface="+mn-lt"/>
              </a:rPr>
              <a:t> 일 </a:t>
            </a:r>
            <a:r>
              <a:rPr lang="en-US" sz="1800" err="1">
                <a:ea typeface="+mn-lt"/>
                <a:cs typeface="+mn-lt"/>
              </a:rPr>
              <a:t>없는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공평한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만남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장소를</a:t>
            </a:r>
            <a:r>
              <a:rPr lang="en-US" sz="1800">
                <a:ea typeface="+mn-lt"/>
                <a:cs typeface="+mn-lt"/>
              </a:rPr>
              <a:t> </a:t>
            </a:r>
            <a:r>
              <a:rPr lang="en-US" sz="1800" err="1">
                <a:ea typeface="+mn-lt"/>
                <a:cs typeface="+mn-lt"/>
              </a:rPr>
              <a:t>원함</a:t>
            </a:r>
            <a:endParaRPr lang="en-US" altLang="ko-KR" sz="1800" err="1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1800"/>
              <a:t>'</a:t>
            </a:r>
            <a:r>
              <a:rPr lang="en-US" altLang="ko-KR" sz="1800" err="1"/>
              <a:t>위밋플레이스</a:t>
            </a:r>
            <a:r>
              <a:rPr lang="en-US" altLang="ko-KR" sz="1800"/>
              <a:t>' </a:t>
            </a:r>
            <a:r>
              <a:rPr lang="en-US" altLang="ko-KR" sz="1800" err="1"/>
              <a:t>기획자는</a:t>
            </a:r>
            <a:r>
              <a:rPr lang="en-US" altLang="ko-KR" sz="1800"/>
              <a:t> </a:t>
            </a:r>
            <a:r>
              <a:rPr lang="en-US" altLang="ko-KR" sz="1800" err="1"/>
              <a:t>모두가</a:t>
            </a:r>
            <a:r>
              <a:rPr lang="en-US" altLang="ko-KR" sz="1800"/>
              <a:t> </a:t>
            </a:r>
            <a:r>
              <a:rPr lang="en-US" altLang="ko-KR" sz="1800" err="1"/>
              <a:t>만족할</a:t>
            </a:r>
            <a:r>
              <a:rPr lang="en-US" altLang="ko-KR" sz="1800"/>
              <a:t> </a:t>
            </a:r>
            <a:r>
              <a:rPr lang="en-US" altLang="ko-KR" sz="1800" err="1"/>
              <a:t>만한</a:t>
            </a:r>
            <a:r>
              <a:rPr lang="en-US" altLang="ko-KR" sz="1800"/>
              <a:t> </a:t>
            </a:r>
            <a:r>
              <a:rPr lang="en-US" altLang="ko-KR" sz="1800" err="1"/>
              <a:t>중간지점을</a:t>
            </a:r>
            <a:r>
              <a:rPr lang="en-US" altLang="ko-KR" sz="1800"/>
              <a:t> </a:t>
            </a:r>
            <a:r>
              <a:rPr lang="en-US" altLang="ko-KR" sz="1800" err="1"/>
              <a:t>찾는데</a:t>
            </a:r>
            <a:r>
              <a:rPr lang="en-US" altLang="ko-KR" sz="1800"/>
              <a:t> </a:t>
            </a:r>
            <a:r>
              <a:rPr lang="en-US" altLang="ko-KR" sz="1800" err="1"/>
              <a:t>특화된</a:t>
            </a:r>
            <a:r>
              <a:rPr lang="en-US" altLang="ko-KR" sz="1800"/>
              <a:t> </a:t>
            </a:r>
            <a:r>
              <a:rPr lang="en-US" altLang="ko-KR" sz="1800" err="1"/>
              <a:t>약속</a:t>
            </a:r>
            <a:r>
              <a:rPr lang="en-US" altLang="ko-KR" sz="1800"/>
              <a:t> </a:t>
            </a:r>
            <a:r>
              <a:rPr lang="en-US" altLang="ko-KR" sz="1800" err="1"/>
              <a:t>장소</a:t>
            </a:r>
            <a:r>
              <a:rPr lang="en-US" altLang="ko-KR" sz="1800"/>
              <a:t> </a:t>
            </a:r>
            <a:r>
              <a:rPr lang="en-US" altLang="ko-KR" sz="1800" err="1"/>
              <a:t>추천</a:t>
            </a:r>
            <a:r>
              <a:rPr lang="en-US" altLang="ko-KR" sz="1800"/>
              <a:t>, </a:t>
            </a:r>
            <a:r>
              <a:rPr lang="en-US" altLang="ko-KR" sz="1800" err="1"/>
              <a:t>검색</a:t>
            </a:r>
            <a:r>
              <a:rPr lang="en-US" altLang="ko-KR" sz="1800"/>
              <a:t> </a:t>
            </a:r>
            <a:r>
              <a:rPr lang="en-US" altLang="ko-KR" sz="1800" err="1"/>
              <a:t>모바일</a:t>
            </a:r>
            <a:r>
              <a:rPr lang="en-US" altLang="ko-KR" sz="1800"/>
              <a:t> </a:t>
            </a:r>
            <a:r>
              <a:rPr lang="en-US" altLang="ko-KR" sz="1800" err="1"/>
              <a:t>어플을</a:t>
            </a:r>
            <a:r>
              <a:rPr lang="en-US" altLang="ko-KR" sz="1800"/>
              <a:t> </a:t>
            </a:r>
            <a:r>
              <a:rPr lang="en-US" altLang="ko-KR" sz="1800" err="1"/>
              <a:t>개발</a:t>
            </a:r>
            <a:endParaRPr lang="en-US" err="1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err="1"/>
              <a:t>출처</a:t>
            </a:r>
            <a:r>
              <a:rPr lang="en-US" altLang="ko-KR" sz="1400"/>
              <a:t>:</a:t>
            </a:r>
            <a:r>
              <a:rPr lang="en-US" sz="1400">
                <a:ea typeface="+mn-lt"/>
                <a:cs typeface="+mn-lt"/>
                <a:hlinkClick r:id="rId2"/>
              </a:rPr>
              <a:t>https://www.venturesquare.net/794448</a:t>
            </a:r>
            <a:endParaRPr lang="en-US"/>
          </a:p>
          <a:p>
            <a:pPr marL="0">
              <a:lnSpc>
                <a:spcPct val="100000"/>
              </a:lnSpc>
            </a:pPr>
            <a:endParaRPr lang="en-US" altLang="ko-KR" sz="1400"/>
          </a:p>
          <a:p>
            <a:pPr marL="0" indent="0">
              <a:lnSpc>
                <a:spcPct val="100000"/>
              </a:lnSpc>
              <a:buNone/>
            </a:pPr>
            <a:endParaRPr lang="en-US" altLang="ko-KR" sz="1400"/>
          </a:p>
        </p:txBody>
      </p:sp>
      <p:pic>
        <p:nvPicPr>
          <p:cNvPr id="8" name="그림 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B12E670E-F368-4C1C-81C6-AD2560D3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5" y="1197994"/>
            <a:ext cx="3507535" cy="5655331"/>
          </a:xfrm>
          <a:prstGeom prst="rect">
            <a:avLst/>
          </a:prstGeom>
        </p:spPr>
      </p:pic>
      <p:pic>
        <p:nvPicPr>
          <p:cNvPr id="11" name="그림 12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7865B9D1-6937-418F-A588-66532683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877" y="1292973"/>
            <a:ext cx="3671077" cy="55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4636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D3522"/>
      </a:dk2>
      <a:lt2>
        <a:srgbClr val="E8E2E6"/>
      </a:lt2>
      <a:accent1>
        <a:srgbClr val="37B767"/>
      </a:accent1>
      <a:accent2>
        <a:srgbClr val="31B72B"/>
      </a:accent2>
      <a:accent3>
        <a:srgbClr val="6FB236"/>
      </a:accent3>
      <a:accent4>
        <a:srgbClr val="9AAA28"/>
      </a:accent4>
      <a:accent5>
        <a:srgbClr val="C49C3B"/>
      </a:accent5>
      <a:accent6>
        <a:srgbClr val="BF572D"/>
      </a:accent6>
      <a:hlink>
        <a:srgbClr val="8F822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32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AccentBoxVTI</vt:lpstr>
      <vt:lpstr>SW융합캡스톤디자인1</vt:lpstr>
      <vt:lpstr>목차</vt:lpstr>
      <vt:lpstr>1. 프로젝트 개요 </vt:lpstr>
      <vt:lpstr>PowerPoint 프레젠테이션</vt:lpstr>
      <vt:lpstr>PowerPoint 프레젠테이션</vt:lpstr>
      <vt:lpstr>아이디어 도출 과정</vt:lpstr>
      <vt:lpstr>2. 프로젝트 관련 국내외 현황</vt:lpstr>
      <vt:lpstr>더치페이 어플에 관련된 기사</vt:lpstr>
      <vt:lpstr>중간지점 찾기 어플에 관련 기사</vt:lpstr>
      <vt:lpstr>프로젝트 관련 기존 어플 조사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프로젝트 필요성-프로젝트 필요성 및 최종목표 </vt:lpstr>
      <vt:lpstr>PowerPoint 프레젠테이션</vt:lpstr>
      <vt:lpstr>PowerPoint 프레젠테이션</vt:lpstr>
      <vt:lpstr>4. 프로젝트(과제)  내용 및 기능 기술  1) 중간지점찾기</vt:lpstr>
      <vt:lpstr>4. 프로젝트(과제)  내용 및 기능 기술  2) 더치페이</vt:lpstr>
      <vt:lpstr>4. 프로젝트(과제)  내용 및 기능 기술  3) 미세먼지</vt:lpstr>
      <vt:lpstr>5. 프로젝트(과제) 개발 방법 및 체계 </vt:lpstr>
      <vt:lpstr>1) 프로젝트 개발 시 사용할 언어 및 기능 기술</vt:lpstr>
      <vt:lpstr>2) 프로젝트 개발 일정</vt:lpstr>
      <vt:lpstr>3) 프로젝트 개발 시 개인의 역할</vt:lpstr>
      <vt:lpstr>4) 프로젝트 개발 시 제약사항</vt:lpstr>
      <vt:lpstr>6. 프로젝트(과제) 결과와 그에 따른 기대효과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132</cp:revision>
  <dcterms:created xsi:type="dcterms:W3CDTF">2020-04-06T03:14:03Z</dcterms:created>
  <dcterms:modified xsi:type="dcterms:W3CDTF">2020-04-11T14:27:38Z</dcterms:modified>
</cp:coreProperties>
</file>